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293"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94" r:id="rId36"/>
    <p:sldId id="296" r:id="rId37"/>
    <p:sldId id="318" r:id="rId38"/>
    <p:sldId id="319" r:id="rId39"/>
    <p:sldId id="321" r:id="rId40"/>
    <p:sldId id="322" r:id="rId41"/>
    <p:sldId id="323" r:id="rId42"/>
    <p:sldId id="324" r:id="rId43"/>
    <p:sldId id="288" r:id="rId44"/>
    <p:sldId id="289" r:id="rId45"/>
    <p:sldId id="320" r:id="rId46"/>
    <p:sldId id="274" r:id="rId47"/>
    <p:sldId id="275"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2AE48BE-EF0F-4669-8ABD-E49C1D091731}" v="217" dt="2022-03-06T19:34:31.14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8" d="100"/>
          <a:sy n="88" d="100"/>
        </p:scale>
        <p:origin x="276"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iano Pereira Varanis" userId="9406875b-7223-47fd-bbf1-c92f5e05178a" providerId="ADAL" clId="{F2AE48BE-EF0F-4669-8ABD-E49C1D091731}"/>
    <pc:docChg chg="undo redo custSel addSld delSld modSld">
      <pc:chgData name="Luciano Pereira Varanis" userId="9406875b-7223-47fd-bbf1-c92f5e05178a" providerId="ADAL" clId="{F2AE48BE-EF0F-4669-8ABD-E49C1D091731}" dt="2022-03-06T19:45:07.939" v="427" actId="47"/>
      <pc:docMkLst>
        <pc:docMk/>
      </pc:docMkLst>
      <pc:sldChg chg="modSp mod">
        <pc:chgData name="Luciano Pereira Varanis" userId="9406875b-7223-47fd-bbf1-c92f5e05178a" providerId="ADAL" clId="{F2AE48BE-EF0F-4669-8ABD-E49C1D091731}" dt="2022-03-06T19:44:16.575" v="420"/>
        <pc:sldMkLst>
          <pc:docMk/>
          <pc:sldMk cId="1578726356" sldId="265"/>
        </pc:sldMkLst>
        <pc:spChg chg="mod">
          <ac:chgData name="Luciano Pereira Varanis" userId="9406875b-7223-47fd-bbf1-c92f5e05178a" providerId="ADAL" clId="{F2AE48BE-EF0F-4669-8ABD-E49C1D091731}" dt="2022-03-06T19:44:16.575" v="420"/>
          <ac:spMkLst>
            <pc:docMk/>
            <pc:sldMk cId="1578726356" sldId="265"/>
            <ac:spMk id="5" creationId="{1B07C49E-AFFC-EC46-8930-E4D428F5F943}"/>
          </ac:spMkLst>
        </pc:spChg>
      </pc:sldChg>
      <pc:sldChg chg="modSp mod">
        <pc:chgData name="Luciano Pereira Varanis" userId="9406875b-7223-47fd-bbf1-c92f5e05178a" providerId="ADAL" clId="{F2AE48BE-EF0F-4669-8ABD-E49C1D091731}" dt="2022-03-06T19:43:39.139" v="418"/>
        <pc:sldMkLst>
          <pc:docMk/>
          <pc:sldMk cId="779971636" sldId="266"/>
        </pc:sldMkLst>
        <pc:spChg chg="mod">
          <ac:chgData name="Luciano Pereira Varanis" userId="9406875b-7223-47fd-bbf1-c92f5e05178a" providerId="ADAL" clId="{F2AE48BE-EF0F-4669-8ABD-E49C1D091731}" dt="2022-03-06T19:43:39.139" v="418"/>
          <ac:spMkLst>
            <pc:docMk/>
            <pc:sldMk cId="779971636" sldId="266"/>
            <ac:spMk id="5" creationId="{1B07C49E-AFFC-EC46-8930-E4D428F5F943}"/>
          </ac:spMkLst>
        </pc:spChg>
      </pc:sldChg>
      <pc:sldChg chg="addSp delSp modSp mod">
        <pc:chgData name="Luciano Pereira Varanis" userId="9406875b-7223-47fd-bbf1-c92f5e05178a" providerId="ADAL" clId="{F2AE48BE-EF0F-4669-8ABD-E49C1D091731}" dt="2022-03-06T18:56:42.229" v="142" actId="1076"/>
        <pc:sldMkLst>
          <pc:docMk/>
          <pc:sldMk cId="2727850971" sldId="270"/>
        </pc:sldMkLst>
        <pc:spChg chg="del">
          <ac:chgData name="Luciano Pereira Varanis" userId="9406875b-7223-47fd-bbf1-c92f5e05178a" providerId="ADAL" clId="{F2AE48BE-EF0F-4669-8ABD-E49C1D091731}" dt="2022-03-06T18:53:46.453" v="126" actId="478"/>
          <ac:spMkLst>
            <pc:docMk/>
            <pc:sldMk cId="2727850971" sldId="270"/>
            <ac:spMk id="5" creationId="{1B07C49E-AFFC-EC46-8930-E4D428F5F943}"/>
          </ac:spMkLst>
        </pc:spChg>
        <pc:spChg chg="add del mod">
          <ac:chgData name="Luciano Pereira Varanis" userId="9406875b-7223-47fd-bbf1-c92f5e05178a" providerId="ADAL" clId="{F2AE48BE-EF0F-4669-8ABD-E49C1D091731}" dt="2022-03-06T18:53:50.346" v="128"/>
          <ac:spMkLst>
            <pc:docMk/>
            <pc:sldMk cId="2727850971" sldId="270"/>
            <ac:spMk id="6" creationId="{0FC42A7F-3763-48B1-ABBE-00388FBA4071}"/>
          </ac:spMkLst>
        </pc:spChg>
        <pc:spChg chg="add mod">
          <ac:chgData name="Luciano Pereira Varanis" userId="9406875b-7223-47fd-bbf1-c92f5e05178a" providerId="ADAL" clId="{F2AE48BE-EF0F-4669-8ABD-E49C1D091731}" dt="2022-03-06T18:54:21.841" v="134" actId="1076"/>
          <ac:spMkLst>
            <pc:docMk/>
            <pc:sldMk cId="2727850971" sldId="270"/>
            <ac:spMk id="7" creationId="{2AC2C881-7A76-4CC7-806D-E6805BEDD6CC}"/>
          </ac:spMkLst>
        </pc:spChg>
        <pc:picChg chg="add mod modCrop">
          <ac:chgData name="Luciano Pereira Varanis" userId="9406875b-7223-47fd-bbf1-c92f5e05178a" providerId="ADAL" clId="{F2AE48BE-EF0F-4669-8ABD-E49C1D091731}" dt="2022-03-06T18:56:42.229" v="142" actId="1076"/>
          <ac:picMkLst>
            <pc:docMk/>
            <pc:sldMk cId="2727850971" sldId="270"/>
            <ac:picMk id="2" creationId="{6AF2B999-5C5D-430D-AEB1-403CF3C09262}"/>
          </ac:picMkLst>
        </pc:picChg>
        <pc:picChg chg="add mod">
          <ac:chgData name="Luciano Pereira Varanis" userId="9406875b-7223-47fd-bbf1-c92f5e05178a" providerId="ADAL" clId="{F2AE48BE-EF0F-4669-8ABD-E49C1D091731}" dt="2022-03-06T18:56:20.626" v="138" actId="1076"/>
          <ac:picMkLst>
            <pc:docMk/>
            <pc:sldMk cId="2727850971" sldId="270"/>
            <ac:picMk id="9" creationId="{9349F50C-635C-4F79-8339-9BE6716051A6}"/>
          </ac:picMkLst>
        </pc:picChg>
      </pc:sldChg>
      <pc:sldChg chg="modSp mod">
        <pc:chgData name="Luciano Pereira Varanis" userId="9406875b-7223-47fd-bbf1-c92f5e05178a" providerId="ADAL" clId="{F2AE48BE-EF0F-4669-8ABD-E49C1D091731}" dt="2022-03-06T18:47:44.212" v="125" actId="1076"/>
        <pc:sldMkLst>
          <pc:docMk/>
          <pc:sldMk cId="1630123617" sldId="274"/>
        </pc:sldMkLst>
        <pc:spChg chg="mod">
          <ac:chgData name="Luciano Pereira Varanis" userId="9406875b-7223-47fd-bbf1-c92f5e05178a" providerId="ADAL" clId="{F2AE48BE-EF0F-4669-8ABD-E49C1D091731}" dt="2022-03-06T18:47:44.212" v="125" actId="1076"/>
          <ac:spMkLst>
            <pc:docMk/>
            <pc:sldMk cId="1630123617" sldId="274"/>
            <ac:spMk id="5" creationId="{28684E62-A9F8-4E7A-AB01-78893062A1B4}"/>
          </ac:spMkLst>
        </pc:spChg>
      </pc:sldChg>
      <pc:sldChg chg="modSp mod">
        <pc:chgData name="Luciano Pereira Varanis" userId="9406875b-7223-47fd-bbf1-c92f5e05178a" providerId="ADAL" clId="{F2AE48BE-EF0F-4669-8ABD-E49C1D091731}" dt="2022-03-06T19:44:38.777" v="422"/>
        <pc:sldMkLst>
          <pc:docMk/>
          <pc:sldMk cId="148114319" sldId="276"/>
        </pc:sldMkLst>
        <pc:spChg chg="mod">
          <ac:chgData name="Luciano Pereira Varanis" userId="9406875b-7223-47fd-bbf1-c92f5e05178a" providerId="ADAL" clId="{F2AE48BE-EF0F-4669-8ABD-E49C1D091731}" dt="2022-03-06T19:44:38.777" v="422"/>
          <ac:spMkLst>
            <pc:docMk/>
            <pc:sldMk cId="148114319" sldId="276"/>
            <ac:spMk id="5" creationId="{1B07C49E-AFFC-EC46-8930-E4D428F5F943}"/>
          </ac:spMkLst>
        </pc:spChg>
      </pc:sldChg>
      <pc:sldChg chg="del">
        <pc:chgData name="Luciano Pereira Varanis" userId="9406875b-7223-47fd-bbf1-c92f5e05178a" providerId="ADAL" clId="{F2AE48BE-EF0F-4669-8ABD-E49C1D091731}" dt="2022-03-06T19:45:07.939" v="427" actId="47"/>
        <pc:sldMkLst>
          <pc:docMk/>
          <pc:sldMk cId="321008965" sldId="277"/>
        </pc:sldMkLst>
      </pc:sldChg>
      <pc:sldChg chg="addSp delSp modSp mod">
        <pc:chgData name="Luciano Pereira Varanis" userId="9406875b-7223-47fd-bbf1-c92f5e05178a" providerId="ADAL" clId="{F2AE48BE-EF0F-4669-8ABD-E49C1D091731}" dt="2022-03-06T18:46:27.153" v="108" actId="207"/>
        <pc:sldMkLst>
          <pc:docMk/>
          <pc:sldMk cId="2459446073" sldId="289"/>
        </pc:sldMkLst>
        <pc:spChg chg="del">
          <ac:chgData name="Luciano Pereira Varanis" userId="9406875b-7223-47fd-bbf1-c92f5e05178a" providerId="ADAL" clId="{F2AE48BE-EF0F-4669-8ABD-E49C1D091731}" dt="2022-03-06T18:46:03.114" v="103" actId="478"/>
          <ac:spMkLst>
            <pc:docMk/>
            <pc:sldMk cId="2459446073" sldId="289"/>
            <ac:spMk id="5" creationId="{1B07C49E-AFFC-EC46-8930-E4D428F5F943}"/>
          </ac:spMkLst>
        </pc:spChg>
        <pc:spChg chg="add mod">
          <ac:chgData name="Luciano Pereira Varanis" userId="9406875b-7223-47fd-bbf1-c92f5e05178a" providerId="ADAL" clId="{F2AE48BE-EF0F-4669-8ABD-E49C1D091731}" dt="2022-03-06T18:46:06.626" v="105" actId="1076"/>
          <ac:spMkLst>
            <pc:docMk/>
            <pc:sldMk cId="2459446073" sldId="289"/>
            <ac:spMk id="6" creationId="{C0832421-9712-4FFE-A648-13B7413CB8A0}"/>
          </ac:spMkLst>
        </pc:spChg>
        <pc:spChg chg="add mod">
          <ac:chgData name="Luciano Pereira Varanis" userId="9406875b-7223-47fd-bbf1-c92f5e05178a" providerId="ADAL" clId="{F2AE48BE-EF0F-4669-8ABD-E49C1D091731}" dt="2022-03-06T18:46:27.153" v="108" actId="207"/>
          <ac:spMkLst>
            <pc:docMk/>
            <pc:sldMk cId="2459446073" sldId="289"/>
            <ac:spMk id="7" creationId="{C0A0BC58-64A2-4377-AE36-77AA9DCF1F68}"/>
          </ac:spMkLst>
        </pc:spChg>
      </pc:sldChg>
      <pc:sldChg chg="addSp modSp mod">
        <pc:chgData name="Luciano Pereira Varanis" userId="9406875b-7223-47fd-bbf1-c92f5e05178a" providerId="ADAL" clId="{F2AE48BE-EF0F-4669-8ABD-E49C1D091731}" dt="2022-03-06T19:45:01.121" v="425"/>
        <pc:sldMkLst>
          <pc:docMk/>
          <pc:sldMk cId="1813711241" sldId="293"/>
        </pc:sldMkLst>
        <pc:spChg chg="mod">
          <ac:chgData name="Luciano Pereira Varanis" userId="9406875b-7223-47fd-bbf1-c92f5e05178a" providerId="ADAL" clId="{F2AE48BE-EF0F-4669-8ABD-E49C1D091731}" dt="2022-03-06T19:45:01.121" v="425"/>
          <ac:spMkLst>
            <pc:docMk/>
            <pc:sldMk cId="1813711241" sldId="293"/>
            <ac:spMk id="5" creationId="{1B07C49E-AFFC-EC46-8930-E4D428F5F943}"/>
          </ac:spMkLst>
        </pc:spChg>
        <pc:graphicFrameChg chg="add mod modGraphic">
          <ac:chgData name="Luciano Pereira Varanis" userId="9406875b-7223-47fd-bbf1-c92f5e05178a" providerId="ADAL" clId="{F2AE48BE-EF0F-4669-8ABD-E49C1D091731}" dt="2022-03-06T19:34:36.254" v="416" actId="1076"/>
          <ac:graphicFrameMkLst>
            <pc:docMk/>
            <pc:sldMk cId="1813711241" sldId="293"/>
            <ac:graphicFrameMk id="2" creationId="{27459F24-5A38-4E4E-A562-115F44D6BC7E}"/>
          </ac:graphicFrameMkLst>
        </pc:graphicFrameChg>
      </pc:sldChg>
      <pc:sldChg chg="addSp delSp modSp mod">
        <pc:chgData name="Luciano Pereira Varanis" userId="9406875b-7223-47fd-bbf1-c92f5e05178a" providerId="ADAL" clId="{F2AE48BE-EF0F-4669-8ABD-E49C1D091731}" dt="2022-03-06T18:38:56.647" v="25" actId="20577"/>
        <pc:sldMkLst>
          <pc:docMk/>
          <pc:sldMk cId="981671777" sldId="296"/>
        </pc:sldMkLst>
        <pc:spChg chg="mod">
          <ac:chgData name="Luciano Pereira Varanis" userId="9406875b-7223-47fd-bbf1-c92f5e05178a" providerId="ADAL" clId="{F2AE48BE-EF0F-4669-8ABD-E49C1D091731}" dt="2022-03-06T18:38:56.647" v="25" actId="20577"/>
          <ac:spMkLst>
            <pc:docMk/>
            <pc:sldMk cId="981671777" sldId="296"/>
            <ac:spMk id="2" creationId="{54176327-8CC4-4356-8BBB-DC4965CE9857}"/>
          </ac:spMkLst>
        </pc:spChg>
        <pc:spChg chg="del">
          <ac:chgData name="Luciano Pereira Varanis" userId="9406875b-7223-47fd-bbf1-c92f5e05178a" providerId="ADAL" clId="{F2AE48BE-EF0F-4669-8ABD-E49C1D091731}" dt="2022-03-06T18:38:22.311" v="0" actId="478"/>
          <ac:spMkLst>
            <pc:docMk/>
            <pc:sldMk cId="981671777" sldId="296"/>
            <ac:spMk id="5" creationId="{85D9F803-CDBC-C74C-AF1B-2B5937D1C241}"/>
          </ac:spMkLst>
        </pc:spChg>
        <pc:spChg chg="add mod">
          <ac:chgData name="Luciano Pereira Varanis" userId="9406875b-7223-47fd-bbf1-c92f5e05178a" providerId="ADAL" clId="{F2AE48BE-EF0F-4669-8ABD-E49C1D091731}" dt="2022-03-06T18:38:26.727" v="2" actId="1076"/>
          <ac:spMkLst>
            <pc:docMk/>
            <pc:sldMk cId="981671777" sldId="296"/>
            <ac:spMk id="6" creationId="{1C7AD1D0-CABC-4F1B-AD14-198EC6228734}"/>
          </ac:spMkLst>
        </pc:spChg>
        <pc:spChg chg="add mod">
          <ac:chgData name="Luciano Pereira Varanis" userId="9406875b-7223-47fd-bbf1-c92f5e05178a" providerId="ADAL" clId="{F2AE48BE-EF0F-4669-8ABD-E49C1D091731}" dt="2022-03-06T18:38:37.731" v="4" actId="1076"/>
          <ac:spMkLst>
            <pc:docMk/>
            <pc:sldMk cId="981671777" sldId="296"/>
            <ac:spMk id="7" creationId="{607FFCF5-4550-454E-BA1A-114B2F3D2A93}"/>
          </ac:spMkLst>
        </pc:spChg>
      </pc:sldChg>
      <pc:sldChg chg="del">
        <pc:chgData name="Luciano Pereira Varanis" userId="9406875b-7223-47fd-bbf1-c92f5e05178a" providerId="ADAL" clId="{F2AE48BE-EF0F-4669-8ABD-E49C1D091731}" dt="2022-03-06T19:45:05.753" v="426" actId="47"/>
        <pc:sldMkLst>
          <pc:docMk/>
          <pc:sldMk cId="334532777" sldId="303"/>
        </pc:sldMkLst>
      </pc:sldChg>
      <pc:sldChg chg="addSp delSp modSp mod">
        <pc:chgData name="Luciano Pereira Varanis" userId="9406875b-7223-47fd-bbf1-c92f5e05178a" providerId="ADAL" clId="{F2AE48BE-EF0F-4669-8ABD-E49C1D091731}" dt="2022-03-06T18:59:27.706" v="155" actId="1076"/>
        <pc:sldMkLst>
          <pc:docMk/>
          <pc:sldMk cId="1794738657" sldId="309"/>
        </pc:sldMkLst>
        <pc:spChg chg="del">
          <ac:chgData name="Luciano Pereira Varanis" userId="9406875b-7223-47fd-bbf1-c92f5e05178a" providerId="ADAL" clId="{F2AE48BE-EF0F-4669-8ABD-E49C1D091731}" dt="2022-03-06T18:58:06.387" v="143" actId="478"/>
          <ac:spMkLst>
            <pc:docMk/>
            <pc:sldMk cId="1794738657" sldId="309"/>
            <ac:spMk id="5" creationId="{1B07C49E-AFFC-EC46-8930-E4D428F5F943}"/>
          </ac:spMkLst>
        </pc:spChg>
        <pc:spChg chg="add del mod">
          <ac:chgData name="Luciano Pereira Varanis" userId="9406875b-7223-47fd-bbf1-c92f5e05178a" providerId="ADAL" clId="{F2AE48BE-EF0F-4669-8ABD-E49C1D091731}" dt="2022-03-06T18:59:01.992" v="149" actId="478"/>
          <ac:spMkLst>
            <pc:docMk/>
            <pc:sldMk cId="1794738657" sldId="309"/>
            <ac:spMk id="7" creationId="{63EAA240-FDCC-4200-A41C-31C47780E8D1}"/>
          </ac:spMkLst>
        </pc:spChg>
        <pc:spChg chg="add del mod">
          <ac:chgData name="Luciano Pereira Varanis" userId="9406875b-7223-47fd-bbf1-c92f5e05178a" providerId="ADAL" clId="{F2AE48BE-EF0F-4669-8ABD-E49C1D091731}" dt="2022-03-06T18:59:05.781" v="151"/>
          <ac:spMkLst>
            <pc:docMk/>
            <pc:sldMk cId="1794738657" sldId="309"/>
            <ac:spMk id="8" creationId="{5DD6CB67-9BEF-44B9-9E43-E5084B3EA404}"/>
          </ac:spMkLst>
        </pc:spChg>
        <pc:picChg chg="add mod">
          <ac:chgData name="Luciano Pereira Varanis" userId="9406875b-7223-47fd-bbf1-c92f5e05178a" providerId="ADAL" clId="{F2AE48BE-EF0F-4669-8ABD-E49C1D091731}" dt="2022-03-06T18:58:11.989" v="145" actId="1076"/>
          <ac:picMkLst>
            <pc:docMk/>
            <pc:sldMk cId="1794738657" sldId="309"/>
            <ac:picMk id="6" creationId="{98489F94-FAA6-4834-AD2B-B8AFF7F82589}"/>
          </ac:picMkLst>
        </pc:picChg>
        <pc:picChg chg="add mod modCrop">
          <ac:chgData name="Luciano Pereira Varanis" userId="9406875b-7223-47fd-bbf1-c92f5e05178a" providerId="ADAL" clId="{F2AE48BE-EF0F-4669-8ABD-E49C1D091731}" dt="2022-03-06T18:59:27.706" v="155" actId="1076"/>
          <ac:picMkLst>
            <pc:docMk/>
            <pc:sldMk cId="1794738657" sldId="309"/>
            <ac:picMk id="9" creationId="{8ABB8516-635D-4E00-A95C-7EAB79F95B40}"/>
          </ac:picMkLst>
        </pc:picChg>
      </pc:sldChg>
      <pc:sldChg chg="addSp delSp modSp mod">
        <pc:chgData name="Luciano Pereira Varanis" userId="9406875b-7223-47fd-bbf1-c92f5e05178a" providerId="ADAL" clId="{F2AE48BE-EF0F-4669-8ABD-E49C1D091731}" dt="2022-03-06T19:00:46.862" v="167" actId="1076"/>
        <pc:sldMkLst>
          <pc:docMk/>
          <pc:sldMk cId="4010014743" sldId="310"/>
        </pc:sldMkLst>
        <pc:spChg chg="del">
          <ac:chgData name="Luciano Pereira Varanis" userId="9406875b-7223-47fd-bbf1-c92f5e05178a" providerId="ADAL" clId="{F2AE48BE-EF0F-4669-8ABD-E49C1D091731}" dt="2022-03-06T19:00:05.304" v="156" actId="478"/>
          <ac:spMkLst>
            <pc:docMk/>
            <pc:sldMk cId="4010014743" sldId="310"/>
            <ac:spMk id="5" creationId="{1B07C49E-AFFC-EC46-8930-E4D428F5F943}"/>
          </ac:spMkLst>
        </pc:spChg>
        <pc:spChg chg="add del mod">
          <ac:chgData name="Luciano Pereira Varanis" userId="9406875b-7223-47fd-bbf1-c92f5e05178a" providerId="ADAL" clId="{F2AE48BE-EF0F-4669-8ABD-E49C1D091731}" dt="2022-03-06T19:00:20.935" v="160"/>
          <ac:spMkLst>
            <pc:docMk/>
            <pc:sldMk cId="4010014743" sldId="310"/>
            <ac:spMk id="7" creationId="{5B66BE4D-4616-42B8-A13B-9D7A79472AFD}"/>
          </ac:spMkLst>
        </pc:spChg>
        <pc:spChg chg="add mod">
          <ac:chgData name="Luciano Pereira Varanis" userId="9406875b-7223-47fd-bbf1-c92f5e05178a" providerId="ADAL" clId="{F2AE48BE-EF0F-4669-8ABD-E49C1D091731}" dt="2022-03-06T19:00:46.862" v="167" actId="1076"/>
          <ac:spMkLst>
            <pc:docMk/>
            <pc:sldMk cId="4010014743" sldId="310"/>
            <ac:spMk id="9" creationId="{5A379A36-6C48-462F-9E56-EAE37044B3C6}"/>
          </ac:spMkLst>
        </pc:spChg>
        <pc:picChg chg="add mod">
          <ac:chgData name="Luciano Pereira Varanis" userId="9406875b-7223-47fd-bbf1-c92f5e05178a" providerId="ADAL" clId="{F2AE48BE-EF0F-4669-8ABD-E49C1D091731}" dt="2022-03-06T19:00:10.952" v="158" actId="1076"/>
          <ac:picMkLst>
            <pc:docMk/>
            <pc:sldMk cId="4010014743" sldId="310"/>
            <ac:picMk id="6" creationId="{1203223D-73D7-4690-828D-3FF6DFC66750}"/>
          </ac:picMkLst>
        </pc:picChg>
        <pc:picChg chg="add mod modCrop">
          <ac:chgData name="Luciano Pereira Varanis" userId="9406875b-7223-47fd-bbf1-c92f5e05178a" providerId="ADAL" clId="{F2AE48BE-EF0F-4669-8ABD-E49C1D091731}" dt="2022-03-06T19:00:33.654" v="165" actId="1076"/>
          <ac:picMkLst>
            <pc:docMk/>
            <pc:sldMk cId="4010014743" sldId="310"/>
            <ac:picMk id="8" creationId="{61F44FBD-9B73-4560-B274-97E60EFC80DE}"/>
          </ac:picMkLst>
        </pc:picChg>
      </pc:sldChg>
      <pc:sldChg chg="addSp delSp modSp mod">
        <pc:chgData name="Luciano Pereira Varanis" userId="9406875b-7223-47fd-bbf1-c92f5e05178a" providerId="ADAL" clId="{F2AE48BE-EF0F-4669-8ABD-E49C1D091731}" dt="2022-03-06T19:11:43.404" v="179" actId="1076"/>
        <pc:sldMkLst>
          <pc:docMk/>
          <pc:sldMk cId="2735560525" sldId="311"/>
        </pc:sldMkLst>
        <pc:spChg chg="del">
          <ac:chgData name="Luciano Pereira Varanis" userId="9406875b-7223-47fd-bbf1-c92f5e05178a" providerId="ADAL" clId="{F2AE48BE-EF0F-4669-8ABD-E49C1D091731}" dt="2022-03-06T19:10:44.712" v="168" actId="478"/>
          <ac:spMkLst>
            <pc:docMk/>
            <pc:sldMk cId="2735560525" sldId="311"/>
            <ac:spMk id="5" creationId="{1B07C49E-AFFC-EC46-8930-E4D428F5F943}"/>
          </ac:spMkLst>
        </pc:spChg>
        <pc:spChg chg="add del mod">
          <ac:chgData name="Luciano Pereira Varanis" userId="9406875b-7223-47fd-bbf1-c92f5e05178a" providerId="ADAL" clId="{F2AE48BE-EF0F-4669-8ABD-E49C1D091731}" dt="2022-03-06T19:10:48.545" v="170"/>
          <ac:spMkLst>
            <pc:docMk/>
            <pc:sldMk cId="2735560525" sldId="311"/>
            <ac:spMk id="6" creationId="{E1A96385-1FCF-4CE7-9766-884B7D20D660}"/>
          </ac:spMkLst>
        </pc:spChg>
        <pc:spChg chg="add mod">
          <ac:chgData name="Luciano Pereira Varanis" userId="9406875b-7223-47fd-bbf1-c92f5e05178a" providerId="ADAL" clId="{F2AE48BE-EF0F-4669-8ABD-E49C1D091731}" dt="2022-03-06T19:11:43.404" v="179" actId="1076"/>
          <ac:spMkLst>
            <pc:docMk/>
            <pc:sldMk cId="2735560525" sldId="311"/>
            <ac:spMk id="7" creationId="{724700FE-CA45-48CB-9C46-23BB90F031BD}"/>
          </ac:spMkLst>
        </pc:spChg>
        <pc:picChg chg="add mod modCrop">
          <ac:chgData name="Luciano Pereira Varanis" userId="9406875b-7223-47fd-bbf1-c92f5e05178a" providerId="ADAL" clId="{F2AE48BE-EF0F-4669-8ABD-E49C1D091731}" dt="2022-03-06T19:11:39.388" v="178" actId="1076"/>
          <ac:picMkLst>
            <pc:docMk/>
            <pc:sldMk cId="2735560525" sldId="311"/>
            <ac:picMk id="2" creationId="{C4BB5669-A94D-44EB-9D87-C0C6FC2E5E5B}"/>
          </ac:picMkLst>
        </pc:picChg>
        <pc:picChg chg="add mod">
          <ac:chgData name="Luciano Pereira Varanis" userId="9406875b-7223-47fd-bbf1-c92f5e05178a" providerId="ADAL" clId="{F2AE48BE-EF0F-4669-8ABD-E49C1D091731}" dt="2022-03-06T19:11:37.286" v="177" actId="1076"/>
          <ac:picMkLst>
            <pc:docMk/>
            <pc:sldMk cId="2735560525" sldId="311"/>
            <ac:picMk id="9" creationId="{652AE1A3-67DE-4230-ABE0-4743436B4BFB}"/>
          </ac:picMkLst>
        </pc:picChg>
      </pc:sldChg>
      <pc:sldChg chg="addSp delSp modSp mod">
        <pc:chgData name="Luciano Pereira Varanis" userId="9406875b-7223-47fd-bbf1-c92f5e05178a" providerId="ADAL" clId="{F2AE48BE-EF0F-4669-8ABD-E49C1D091731}" dt="2022-03-06T19:17:52.799" v="194" actId="1076"/>
        <pc:sldMkLst>
          <pc:docMk/>
          <pc:sldMk cId="1434679925" sldId="312"/>
        </pc:sldMkLst>
        <pc:spChg chg="del">
          <ac:chgData name="Luciano Pereira Varanis" userId="9406875b-7223-47fd-bbf1-c92f5e05178a" providerId="ADAL" clId="{F2AE48BE-EF0F-4669-8ABD-E49C1D091731}" dt="2022-03-06T19:11:55.950" v="180" actId="478"/>
          <ac:spMkLst>
            <pc:docMk/>
            <pc:sldMk cId="1434679925" sldId="312"/>
            <ac:spMk id="5" creationId="{1B07C49E-AFFC-EC46-8930-E4D428F5F943}"/>
          </ac:spMkLst>
        </pc:spChg>
        <pc:spChg chg="add del mod">
          <ac:chgData name="Luciano Pereira Varanis" userId="9406875b-7223-47fd-bbf1-c92f5e05178a" providerId="ADAL" clId="{F2AE48BE-EF0F-4669-8ABD-E49C1D091731}" dt="2022-03-06T19:12:11.759" v="184" actId="21"/>
          <ac:spMkLst>
            <pc:docMk/>
            <pc:sldMk cId="1434679925" sldId="312"/>
            <ac:spMk id="6" creationId="{0632005F-3F14-4FB7-9D30-FD85D51BFDB8}"/>
          </ac:spMkLst>
        </pc:spChg>
        <pc:spChg chg="add mod">
          <ac:chgData name="Luciano Pereira Varanis" userId="9406875b-7223-47fd-bbf1-c92f5e05178a" providerId="ADAL" clId="{F2AE48BE-EF0F-4669-8ABD-E49C1D091731}" dt="2022-03-06T19:17:52.799" v="194" actId="1076"/>
          <ac:spMkLst>
            <pc:docMk/>
            <pc:sldMk cId="1434679925" sldId="312"/>
            <ac:spMk id="7" creationId="{EA0665BD-BA1B-4716-B13A-FB271921F708}"/>
          </ac:spMkLst>
        </pc:spChg>
        <pc:spChg chg="add del mod">
          <ac:chgData name="Luciano Pereira Varanis" userId="9406875b-7223-47fd-bbf1-c92f5e05178a" providerId="ADAL" clId="{F2AE48BE-EF0F-4669-8ABD-E49C1D091731}" dt="2022-03-06T19:12:18.341" v="186"/>
          <ac:spMkLst>
            <pc:docMk/>
            <pc:sldMk cId="1434679925" sldId="312"/>
            <ac:spMk id="8" creationId="{D13D8A97-5553-4C57-A121-8D47B1084ABC}"/>
          </ac:spMkLst>
        </pc:spChg>
        <pc:picChg chg="add mod modCrop">
          <ac:chgData name="Luciano Pereira Varanis" userId="9406875b-7223-47fd-bbf1-c92f5e05178a" providerId="ADAL" clId="{F2AE48BE-EF0F-4669-8ABD-E49C1D091731}" dt="2022-03-06T19:17:48.564" v="193" actId="1076"/>
          <ac:picMkLst>
            <pc:docMk/>
            <pc:sldMk cId="1434679925" sldId="312"/>
            <ac:picMk id="2" creationId="{3EAF41B6-2EF4-4FA9-9EC0-9FD41AFB8A24}"/>
          </ac:picMkLst>
        </pc:picChg>
        <pc:picChg chg="add mod">
          <ac:chgData name="Luciano Pereira Varanis" userId="9406875b-7223-47fd-bbf1-c92f5e05178a" providerId="ADAL" clId="{F2AE48BE-EF0F-4669-8ABD-E49C1D091731}" dt="2022-03-06T19:17:45.323" v="192" actId="1076"/>
          <ac:picMkLst>
            <pc:docMk/>
            <pc:sldMk cId="1434679925" sldId="312"/>
            <ac:picMk id="10" creationId="{5315A294-C201-49A9-8062-5E7A86223997}"/>
          </ac:picMkLst>
        </pc:picChg>
      </pc:sldChg>
      <pc:sldChg chg="addSp delSp modSp mod">
        <pc:chgData name="Luciano Pereira Varanis" userId="9406875b-7223-47fd-bbf1-c92f5e05178a" providerId="ADAL" clId="{F2AE48BE-EF0F-4669-8ABD-E49C1D091731}" dt="2022-03-06T19:20:27.114" v="215" actId="1076"/>
        <pc:sldMkLst>
          <pc:docMk/>
          <pc:sldMk cId="1756972646" sldId="313"/>
        </pc:sldMkLst>
        <pc:spChg chg="del">
          <ac:chgData name="Luciano Pereira Varanis" userId="9406875b-7223-47fd-bbf1-c92f5e05178a" providerId="ADAL" clId="{F2AE48BE-EF0F-4669-8ABD-E49C1D091731}" dt="2022-03-06T19:19:23.265" v="206" actId="478"/>
          <ac:spMkLst>
            <pc:docMk/>
            <pc:sldMk cId="1756972646" sldId="313"/>
            <ac:spMk id="5" creationId="{1B07C49E-AFFC-EC46-8930-E4D428F5F943}"/>
          </ac:spMkLst>
        </pc:spChg>
        <pc:spChg chg="add mod">
          <ac:chgData name="Luciano Pereira Varanis" userId="9406875b-7223-47fd-bbf1-c92f5e05178a" providerId="ADAL" clId="{F2AE48BE-EF0F-4669-8ABD-E49C1D091731}" dt="2022-03-06T19:20:27.114" v="215" actId="1076"/>
          <ac:spMkLst>
            <pc:docMk/>
            <pc:sldMk cId="1756972646" sldId="313"/>
            <ac:spMk id="6" creationId="{D711757F-BB51-486C-982B-15F54A12674F}"/>
          </ac:spMkLst>
        </pc:spChg>
        <pc:picChg chg="add mod modCrop">
          <ac:chgData name="Luciano Pereira Varanis" userId="9406875b-7223-47fd-bbf1-c92f5e05178a" providerId="ADAL" clId="{F2AE48BE-EF0F-4669-8ABD-E49C1D091731}" dt="2022-03-06T19:20:24.046" v="214" actId="1076"/>
          <ac:picMkLst>
            <pc:docMk/>
            <pc:sldMk cId="1756972646" sldId="313"/>
            <ac:picMk id="2" creationId="{D5AD2C5A-7D1F-44C3-9FBA-CC7D71F1EE4F}"/>
          </ac:picMkLst>
        </pc:picChg>
        <pc:picChg chg="add mod">
          <ac:chgData name="Luciano Pereira Varanis" userId="9406875b-7223-47fd-bbf1-c92f5e05178a" providerId="ADAL" clId="{F2AE48BE-EF0F-4669-8ABD-E49C1D091731}" dt="2022-03-06T19:20:20.650" v="213" actId="1076"/>
          <ac:picMkLst>
            <pc:docMk/>
            <pc:sldMk cId="1756972646" sldId="313"/>
            <ac:picMk id="8" creationId="{96E8C8D1-7C03-46CB-B5E3-8A2B0CE8C262}"/>
          </ac:picMkLst>
        </pc:picChg>
      </pc:sldChg>
      <pc:sldChg chg="addSp delSp modSp mod">
        <pc:chgData name="Luciano Pereira Varanis" userId="9406875b-7223-47fd-bbf1-c92f5e05178a" providerId="ADAL" clId="{F2AE48BE-EF0F-4669-8ABD-E49C1D091731}" dt="2022-03-06T19:19:04.014" v="205" actId="1076"/>
        <pc:sldMkLst>
          <pc:docMk/>
          <pc:sldMk cId="639399535" sldId="314"/>
        </pc:sldMkLst>
        <pc:spChg chg="del">
          <ac:chgData name="Luciano Pereira Varanis" userId="9406875b-7223-47fd-bbf1-c92f5e05178a" providerId="ADAL" clId="{F2AE48BE-EF0F-4669-8ABD-E49C1D091731}" dt="2022-03-06T19:17:57.398" v="195" actId="478"/>
          <ac:spMkLst>
            <pc:docMk/>
            <pc:sldMk cId="639399535" sldId="314"/>
            <ac:spMk id="5" creationId="{1B07C49E-AFFC-EC46-8930-E4D428F5F943}"/>
          </ac:spMkLst>
        </pc:spChg>
        <pc:spChg chg="add mod">
          <ac:chgData name="Luciano Pereira Varanis" userId="9406875b-7223-47fd-bbf1-c92f5e05178a" providerId="ADAL" clId="{F2AE48BE-EF0F-4669-8ABD-E49C1D091731}" dt="2022-03-06T19:19:04.014" v="205" actId="1076"/>
          <ac:spMkLst>
            <pc:docMk/>
            <pc:sldMk cId="639399535" sldId="314"/>
            <ac:spMk id="6" creationId="{778027C1-D9BA-4CEA-B522-6944FD1F8772}"/>
          </ac:spMkLst>
        </pc:spChg>
        <pc:picChg chg="add mod modCrop">
          <ac:chgData name="Luciano Pereira Varanis" userId="9406875b-7223-47fd-bbf1-c92f5e05178a" providerId="ADAL" clId="{F2AE48BE-EF0F-4669-8ABD-E49C1D091731}" dt="2022-03-06T19:18:59.250" v="204" actId="1076"/>
          <ac:picMkLst>
            <pc:docMk/>
            <pc:sldMk cId="639399535" sldId="314"/>
            <ac:picMk id="2" creationId="{71536AF0-3139-4539-AE9F-D6EE6FEA0D55}"/>
          </ac:picMkLst>
        </pc:picChg>
        <pc:picChg chg="add mod">
          <ac:chgData name="Luciano Pereira Varanis" userId="9406875b-7223-47fd-bbf1-c92f5e05178a" providerId="ADAL" clId="{F2AE48BE-EF0F-4669-8ABD-E49C1D091731}" dt="2022-03-06T19:18:55.784" v="203" actId="1076"/>
          <ac:picMkLst>
            <pc:docMk/>
            <pc:sldMk cId="639399535" sldId="314"/>
            <ac:picMk id="7" creationId="{40058A3A-BEDE-4A93-81C5-F658F7BD73ED}"/>
          </ac:picMkLst>
        </pc:picChg>
      </pc:sldChg>
      <pc:sldChg chg="addSp delSp modSp mod">
        <pc:chgData name="Luciano Pereira Varanis" userId="9406875b-7223-47fd-bbf1-c92f5e05178a" providerId="ADAL" clId="{F2AE48BE-EF0F-4669-8ABD-E49C1D091731}" dt="2022-03-06T19:22:01.238" v="231" actId="1076"/>
        <pc:sldMkLst>
          <pc:docMk/>
          <pc:sldMk cId="3566646398" sldId="315"/>
        </pc:sldMkLst>
        <pc:spChg chg="del">
          <ac:chgData name="Luciano Pereira Varanis" userId="9406875b-7223-47fd-bbf1-c92f5e05178a" providerId="ADAL" clId="{F2AE48BE-EF0F-4669-8ABD-E49C1D091731}" dt="2022-03-06T19:20:36.198" v="216" actId="478"/>
          <ac:spMkLst>
            <pc:docMk/>
            <pc:sldMk cId="3566646398" sldId="315"/>
            <ac:spMk id="5" creationId="{1B07C49E-AFFC-EC46-8930-E4D428F5F943}"/>
          </ac:spMkLst>
        </pc:spChg>
        <pc:spChg chg="add del mod">
          <ac:chgData name="Luciano Pereira Varanis" userId="9406875b-7223-47fd-bbf1-c92f5e05178a" providerId="ADAL" clId="{F2AE48BE-EF0F-4669-8ABD-E49C1D091731}" dt="2022-03-06T19:20:59.539" v="220"/>
          <ac:spMkLst>
            <pc:docMk/>
            <pc:sldMk cId="3566646398" sldId="315"/>
            <ac:spMk id="6" creationId="{7EE0E1B0-7D78-450D-B807-43DADC098A52}"/>
          </ac:spMkLst>
        </pc:spChg>
        <pc:spChg chg="add mod">
          <ac:chgData name="Luciano Pereira Varanis" userId="9406875b-7223-47fd-bbf1-c92f5e05178a" providerId="ADAL" clId="{F2AE48BE-EF0F-4669-8ABD-E49C1D091731}" dt="2022-03-06T19:22:01.238" v="231" actId="1076"/>
          <ac:spMkLst>
            <pc:docMk/>
            <pc:sldMk cId="3566646398" sldId="315"/>
            <ac:spMk id="7" creationId="{695D0ADC-0E9B-457B-8351-301D9A44E5CE}"/>
          </ac:spMkLst>
        </pc:spChg>
        <pc:picChg chg="add mod modCrop">
          <ac:chgData name="Luciano Pereira Varanis" userId="9406875b-7223-47fd-bbf1-c92f5e05178a" providerId="ADAL" clId="{F2AE48BE-EF0F-4669-8ABD-E49C1D091731}" dt="2022-03-06T19:21:57.508" v="230" actId="1076"/>
          <ac:picMkLst>
            <pc:docMk/>
            <pc:sldMk cId="3566646398" sldId="315"/>
            <ac:picMk id="2" creationId="{DC65C597-DBE5-48E8-B155-CC7D61829595}"/>
          </ac:picMkLst>
        </pc:picChg>
        <pc:picChg chg="add mod">
          <ac:chgData name="Luciano Pereira Varanis" userId="9406875b-7223-47fd-bbf1-c92f5e05178a" providerId="ADAL" clId="{F2AE48BE-EF0F-4669-8ABD-E49C1D091731}" dt="2022-03-06T19:21:56.096" v="229" actId="1076"/>
          <ac:picMkLst>
            <pc:docMk/>
            <pc:sldMk cId="3566646398" sldId="315"/>
            <ac:picMk id="9" creationId="{4FC6D34F-A425-41CA-81A2-280FE1C71097}"/>
          </ac:picMkLst>
        </pc:picChg>
      </pc:sldChg>
      <pc:sldChg chg="addSp delSp modSp mod">
        <pc:chgData name="Luciano Pereira Varanis" userId="9406875b-7223-47fd-bbf1-c92f5e05178a" providerId="ADAL" clId="{F2AE48BE-EF0F-4669-8ABD-E49C1D091731}" dt="2022-03-06T19:23:04.171" v="243" actId="1076"/>
        <pc:sldMkLst>
          <pc:docMk/>
          <pc:sldMk cId="1398439132" sldId="316"/>
        </pc:sldMkLst>
        <pc:spChg chg="del">
          <ac:chgData name="Luciano Pereira Varanis" userId="9406875b-7223-47fd-bbf1-c92f5e05178a" providerId="ADAL" clId="{F2AE48BE-EF0F-4669-8ABD-E49C1D091731}" dt="2022-03-06T19:22:07.624" v="232" actId="478"/>
          <ac:spMkLst>
            <pc:docMk/>
            <pc:sldMk cId="1398439132" sldId="316"/>
            <ac:spMk id="5" creationId="{1B07C49E-AFFC-EC46-8930-E4D428F5F943}"/>
          </ac:spMkLst>
        </pc:spChg>
        <pc:spChg chg="add del mod">
          <ac:chgData name="Luciano Pereira Varanis" userId="9406875b-7223-47fd-bbf1-c92f5e05178a" providerId="ADAL" clId="{F2AE48BE-EF0F-4669-8ABD-E49C1D091731}" dt="2022-03-06T19:22:16.133" v="234"/>
          <ac:spMkLst>
            <pc:docMk/>
            <pc:sldMk cId="1398439132" sldId="316"/>
            <ac:spMk id="6" creationId="{FFA12D81-40E8-44A8-82E8-78C61C377E5C}"/>
          </ac:spMkLst>
        </pc:spChg>
        <pc:spChg chg="add mod">
          <ac:chgData name="Luciano Pereira Varanis" userId="9406875b-7223-47fd-bbf1-c92f5e05178a" providerId="ADAL" clId="{F2AE48BE-EF0F-4669-8ABD-E49C1D091731}" dt="2022-03-06T19:23:04.171" v="243" actId="1076"/>
          <ac:spMkLst>
            <pc:docMk/>
            <pc:sldMk cId="1398439132" sldId="316"/>
            <ac:spMk id="7" creationId="{237F898E-69A4-487C-A2BA-DEE99AC91615}"/>
          </ac:spMkLst>
        </pc:spChg>
        <pc:picChg chg="add mod modCrop">
          <ac:chgData name="Luciano Pereira Varanis" userId="9406875b-7223-47fd-bbf1-c92f5e05178a" providerId="ADAL" clId="{F2AE48BE-EF0F-4669-8ABD-E49C1D091731}" dt="2022-03-06T19:23:00.273" v="242" actId="1076"/>
          <ac:picMkLst>
            <pc:docMk/>
            <pc:sldMk cId="1398439132" sldId="316"/>
            <ac:picMk id="2" creationId="{8303DD88-CE3B-4843-8EF3-50E81ED5C59C}"/>
          </ac:picMkLst>
        </pc:picChg>
        <pc:picChg chg="add mod">
          <ac:chgData name="Luciano Pereira Varanis" userId="9406875b-7223-47fd-bbf1-c92f5e05178a" providerId="ADAL" clId="{F2AE48BE-EF0F-4669-8ABD-E49C1D091731}" dt="2022-03-06T19:22:48.014" v="239" actId="1076"/>
          <ac:picMkLst>
            <pc:docMk/>
            <pc:sldMk cId="1398439132" sldId="316"/>
            <ac:picMk id="9" creationId="{F49515FE-B61E-447D-8ECE-7461452FA460}"/>
          </ac:picMkLst>
        </pc:picChg>
      </pc:sldChg>
      <pc:sldChg chg="addSp delSp modSp mod">
        <pc:chgData name="Luciano Pereira Varanis" userId="9406875b-7223-47fd-bbf1-c92f5e05178a" providerId="ADAL" clId="{F2AE48BE-EF0F-4669-8ABD-E49C1D091731}" dt="2022-03-06T19:27:00.291" v="257" actId="1076"/>
        <pc:sldMkLst>
          <pc:docMk/>
          <pc:sldMk cId="3975168428" sldId="317"/>
        </pc:sldMkLst>
        <pc:spChg chg="del">
          <ac:chgData name="Luciano Pereira Varanis" userId="9406875b-7223-47fd-bbf1-c92f5e05178a" providerId="ADAL" clId="{F2AE48BE-EF0F-4669-8ABD-E49C1D091731}" dt="2022-03-06T19:23:09.899" v="244" actId="478"/>
          <ac:spMkLst>
            <pc:docMk/>
            <pc:sldMk cId="3975168428" sldId="317"/>
            <ac:spMk id="5" creationId="{1B07C49E-AFFC-EC46-8930-E4D428F5F943}"/>
          </ac:spMkLst>
        </pc:spChg>
        <pc:spChg chg="add del mod">
          <ac:chgData name="Luciano Pereira Varanis" userId="9406875b-7223-47fd-bbf1-c92f5e05178a" providerId="ADAL" clId="{F2AE48BE-EF0F-4669-8ABD-E49C1D091731}" dt="2022-03-06T19:26:13.191" v="247" actId="478"/>
          <ac:spMkLst>
            <pc:docMk/>
            <pc:sldMk cId="3975168428" sldId="317"/>
            <ac:spMk id="6" creationId="{8FCE2A83-B45A-48D8-8DCE-E5921C322AD3}"/>
          </ac:spMkLst>
        </pc:spChg>
        <pc:spChg chg="add mod">
          <ac:chgData name="Luciano Pereira Varanis" userId="9406875b-7223-47fd-bbf1-c92f5e05178a" providerId="ADAL" clId="{F2AE48BE-EF0F-4669-8ABD-E49C1D091731}" dt="2022-03-06T19:27:00.291" v="257" actId="1076"/>
          <ac:spMkLst>
            <pc:docMk/>
            <pc:sldMk cId="3975168428" sldId="317"/>
            <ac:spMk id="7" creationId="{4210783E-163C-47E8-9E6F-6F0717E6ED02}"/>
          </ac:spMkLst>
        </pc:spChg>
        <pc:spChg chg="add del mod">
          <ac:chgData name="Luciano Pereira Varanis" userId="9406875b-7223-47fd-bbf1-c92f5e05178a" providerId="ADAL" clId="{F2AE48BE-EF0F-4669-8ABD-E49C1D091731}" dt="2022-03-06T19:26:21.445" v="249"/>
          <ac:spMkLst>
            <pc:docMk/>
            <pc:sldMk cId="3975168428" sldId="317"/>
            <ac:spMk id="8" creationId="{7D902E4E-B08F-4CB8-B60C-9371669A32BE}"/>
          </ac:spMkLst>
        </pc:spChg>
        <pc:picChg chg="add mod modCrop">
          <ac:chgData name="Luciano Pereira Varanis" userId="9406875b-7223-47fd-bbf1-c92f5e05178a" providerId="ADAL" clId="{F2AE48BE-EF0F-4669-8ABD-E49C1D091731}" dt="2022-03-06T19:26:56.279" v="256" actId="1076"/>
          <ac:picMkLst>
            <pc:docMk/>
            <pc:sldMk cId="3975168428" sldId="317"/>
            <ac:picMk id="2" creationId="{4E204C47-0DE0-450C-95AB-6F9AA6DB0D1C}"/>
          </ac:picMkLst>
        </pc:picChg>
        <pc:picChg chg="add mod">
          <ac:chgData name="Luciano Pereira Varanis" userId="9406875b-7223-47fd-bbf1-c92f5e05178a" providerId="ADAL" clId="{F2AE48BE-EF0F-4669-8ABD-E49C1D091731}" dt="2022-03-06T19:26:46.809" v="253" actId="1076"/>
          <ac:picMkLst>
            <pc:docMk/>
            <pc:sldMk cId="3975168428" sldId="317"/>
            <ac:picMk id="10" creationId="{B4FF383B-14DA-4C08-A2BC-A8AD0325FEEF}"/>
          </ac:picMkLst>
        </pc:picChg>
      </pc:sldChg>
      <pc:sldChg chg="addSp delSp modSp mod">
        <pc:chgData name="Luciano Pereira Varanis" userId="9406875b-7223-47fd-bbf1-c92f5e05178a" providerId="ADAL" clId="{F2AE48BE-EF0F-4669-8ABD-E49C1D091731}" dt="2022-03-06T18:39:38.287" v="37" actId="1076"/>
        <pc:sldMkLst>
          <pc:docMk/>
          <pc:sldMk cId="239597884" sldId="318"/>
        </pc:sldMkLst>
        <pc:spChg chg="del">
          <ac:chgData name="Luciano Pereira Varanis" userId="9406875b-7223-47fd-bbf1-c92f5e05178a" providerId="ADAL" clId="{F2AE48BE-EF0F-4669-8ABD-E49C1D091731}" dt="2022-03-06T18:39:20.160" v="33" actId="478"/>
          <ac:spMkLst>
            <pc:docMk/>
            <pc:sldMk cId="239597884" sldId="318"/>
            <ac:spMk id="5" creationId="{85D9F803-CDBC-C74C-AF1B-2B5937D1C241}"/>
          </ac:spMkLst>
        </pc:spChg>
        <pc:spChg chg="add mod">
          <ac:chgData name="Luciano Pereira Varanis" userId="9406875b-7223-47fd-bbf1-c92f5e05178a" providerId="ADAL" clId="{F2AE48BE-EF0F-4669-8ABD-E49C1D091731}" dt="2022-03-06T18:39:29.730" v="35" actId="1076"/>
          <ac:spMkLst>
            <pc:docMk/>
            <pc:sldMk cId="239597884" sldId="318"/>
            <ac:spMk id="6" creationId="{0775DF19-5974-40B4-8A73-369311FE6D85}"/>
          </ac:spMkLst>
        </pc:spChg>
        <pc:spChg chg="add mod">
          <ac:chgData name="Luciano Pereira Varanis" userId="9406875b-7223-47fd-bbf1-c92f5e05178a" providerId="ADAL" clId="{F2AE48BE-EF0F-4669-8ABD-E49C1D091731}" dt="2022-03-06T18:39:38.287" v="37" actId="1076"/>
          <ac:spMkLst>
            <pc:docMk/>
            <pc:sldMk cId="239597884" sldId="318"/>
            <ac:spMk id="7" creationId="{27C9BA30-9FF9-42B9-8C6D-D27C0EEE6B8E}"/>
          </ac:spMkLst>
        </pc:spChg>
        <pc:spChg chg="mod">
          <ac:chgData name="Luciano Pereira Varanis" userId="9406875b-7223-47fd-bbf1-c92f5e05178a" providerId="ADAL" clId="{F2AE48BE-EF0F-4669-8ABD-E49C1D091731}" dt="2022-03-06T18:39:16.181" v="32"/>
          <ac:spMkLst>
            <pc:docMk/>
            <pc:sldMk cId="239597884" sldId="318"/>
            <ac:spMk id="8" creationId="{2E0ECA32-E146-40DA-85CD-9677244BC3EC}"/>
          </ac:spMkLst>
        </pc:spChg>
      </pc:sldChg>
      <pc:sldChg chg="addSp delSp modSp mod">
        <pc:chgData name="Luciano Pereira Varanis" userId="9406875b-7223-47fd-bbf1-c92f5e05178a" providerId="ADAL" clId="{F2AE48BE-EF0F-4669-8ABD-E49C1D091731}" dt="2022-03-06T18:42:58.414" v="69" actId="1076"/>
        <pc:sldMkLst>
          <pc:docMk/>
          <pc:sldMk cId="232499080" sldId="319"/>
        </pc:sldMkLst>
        <pc:spChg chg="del">
          <ac:chgData name="Luciano Pereira Varanis" userId="9406875b-7223-47fd-bbf1-c92f5e05178a" providerId="ADAL" clId="{F2AE48BE-EF0F-4669-8ABD-E49C1D091731}" dt="2022-03-06T18:40:10.471" v="62" actId="478"/>
          <ac:spMkLst>
            <pc:docMk/>
            <pc:sldMk cId="232499080" sldId="319"/>
            <ac:spMk id="5" creationId="{85D9F803-CDBC-C74C-AF1B-2B5937D1C241}"/>
          </ac:spMkLst>
        </pc:spChg>
        <pc:spChg chg="add del mod">
          <ac:chgData name="Luciano Pereira Varanis" userId="9406875b-7223-47fd-bbf1-c92f5e05178a" providerId="ADAL" clId="{F2AE48BE-EF0F-4669-8ABD-E49C1D091731}" dt="2022-03-06T18:42:27.677" v="64" actId="478"/>
          <ac:spMkLst>
            <pc:docMk/>
            <pc:sldMk cId="232499080" sldId="319"/>
            <ac:spMk id="6" creationId="{FF175204-5963-4776-BBC0-933E2BFA06C9}"/>
          </ac:spMkLst>
        </pc:spChg>
        <pc:spChg chg="add mod">
          <ac:chgData name="Luciano Pereira Varanis" userId="9406875b-7223-47fd-bbf1-c92f5e05178a" providerId="ADAL" clId="{F2AE48BE-EF0F-4669-8ABD-E49C1D091731}" dt="2022-03-06T18:42:52.514" v="68" actId="1076"/>
          <ac:spMkLst>
            <pc:docMk/>
            <pc:sldMk cId="232499080" sldId="319"/>
            <ac:spMk id="7" creationId="{C2A66E5F-0B38-40F7-9EA0-B1784BED317C}"/>
          </ac:spMkLst>
        </pc:spChg>
        <pc:spChg chg="mod">
          <ac:chgData name="Luciano Pereira Varanis" userId="9406875b-7223-47fd-bbf1-c92f5e05178a" providerId="ADAL" clId="{F2AE48BE-EF0F-4669-8ABD-E49C1D091731}" dt="2022-03-06T18:40:04.347" v="61" actId="20577"/>
          <ac:spMkLst>
            <pc:docMk/>
            <pc:sldMk cId="232499080" sldId="319"/>
            <ac:spMk id="8" creationId="{34C97452-C78A-4701-B8AB-ABFE63D5BEDE}"/>
          </ac:spMkLst>
        </pc:spChg>
        <pc:spChg chg="mod">
          <ac:chgData name="Luciano Pereira Varanis" userId="9406875b-7223-47fd-bbf1-c92f5e05178a" providerId="ADAL" clId="{F2AE48BE-EF0F-4669-8ABD-E49C1D091731}" dt="2022-03-06T18:42:40.879" v="66"/>
          <ac:spMkLst>
            <pc:docMk/>
            <pc:sldMk cId="232499080" sldId="319"/>
            <ac:spMk id="10" creationId="{D4D70BF6-62BD-4AE0-809E-1B4F5AFDA42C}"/>
          </ac:spMkLst>
        </pc:spChg>
        <pc:spChg chg="mod">
          <ac:chgData name="Luciano Pereira Varanis" userId="9406875b-7223-47fd-bbf1-c92f5e05178a" providerId="ADAL" clId="{F2AE48BE-EF0F-4669-8ABD-E49C1D091731}" dt="2022-03-06T18:42:40.879" v="66"/>
          <ac:spMkLst>
            <pc:docMk/>
            <pc:sldMk cId="232499080" sldId="319"/>
            <ac:spMk id="11" creationId="{A7B3A46E-56BF-4ED5-A58E-7D5CA682CAAB}"/>
          </ac:spMkLst>
        </pc:spChg>
        <pc:spChg chg="add mod">
          <ac:chgData name="Luciano Pereira Varanis" userId="9406875b-7223-47fd-bbf1-c92f5e05178a" providerId="ADAL" clId="{F2AE48BE-EF0F-4669-8ABD-E49C1D091731}" dt="2022-03-06T18:42:47.399" v="67"/>
          <ac:spMkLst>
            <pc:docMk/>
            <pc:sldMk cId="232499080" sldId="319"/>
            <ac:spMk id="12" creationId="{5355A4ED-A8BD-48B2-98EA-4A07B9A9B406}"/>
          </ac:spMkLst>
        </pc:spChg>
        <pc:grpChg chg="add mod">
          <ac:chgData name="Luciano Pereira Varanis" userId="9406875b-7223-47fd-bbf1-c92f5e05178a" providerId="ADAL" clId="{F2AE48BE-EF0F-4669-8ABD-E49C1D091731}" dt="2022-03-06T18:42:58.414" v="69" actId="1076"/>
          <ac:grpSpMkLst>
            <pc:docMk/>
            <pc:sldMk cId="232499080" sldId="319"/>
            <ac:grpSpMk id="9" creationId="{E13FF6D6-9A94-4D9F-A059-8285F19E654D}"/>
          </ac:grpSpMkLst>
        </pc:grpChg>
      </pc:sldChg>
      <pc:sldChg chg="addSp delSp modSp mod">
        <pc:chgData name="Luciano Pereira Varanis" userId="9406875b-7223-47fd-bbf1-c92f5e05178a" providerId="ADAL" clId="{F2AE48BE-EF0F-4669-8ABD-E49C1D091731}" dt="2022-03-06T18:47:20.340" v="117" actId="1076"/>
        <pc:sldMkLst>
          <pc:docMk/>
          <pc:sldMk cId="3645034231" sldId="320"/>
        </pc:sldMkLst>
        <pc:spChg chg="del">
          <ac:chgData name="Luciano Pereira Varanis" userId="9406875b-7223-47fd-bbf1-c92f5e05178a" providerId="ADAL" clId="{F2AE48BE-EF0F-4669-8ABD-E49C1D091731}" dt="2022-03-06T18:46:39.996" v="109" actId="478"/>
          <ac:spMkLst>
            <pc:docMk/>
            <pc:sldMk cId="3645034231" sldId="320"/>
            <ac:spMk id="5" creationId="{1B07C49E-AFFC-EC46-8930-E4D428F5F943}"/>
          </ac:spMkLst>
        </pc:spChg>
        <pc:spChg chg="add mod">
          <ac:chgData name="Luciano Pereira Varanis" userId="9406875b-7223-47fd-bbf1-c92f5e05178a" providerId="ADAL" clId="{F2AE48BE-EF0F-4669-8ABD-E49C1D091731}" dt="2022-03-06T18:47:16.607" v="116" actId="1076"/>
          <ac:spMkLst>
            <pc:docMk/>
            <pc:sldMk cId="3645034231" sldId="320"/>
            <ac:spMk id="6" creationId="{F96173BE-BA89-44B9-B0E3-CDBCC67AE00C}"/>
          </ac:spMkLst>
        </pc:spChg>
        <pc:spChg chg="add mod">
          <ac:chgData name="Luciano Pereira Varanis" userId="9406875b-7223-47fd-bbf1-c92f5e05178a" providerId="ADAL" clId="{F2AE48BE-EF0F-4669-8ABD-E49C1D091731}" dt="2022-03-06T18:46:52.027" v="112"/>
          <ac:spMkLst>
            <pc:docMk/>
            <pc:sldMk cId="3645034231" sldId="320"/>
            <ac:spMk id="7" creationId="{6A073920-D3DB-4B12-8E81-55F2D403AC5F}"/>
          </ac:spMkLst>
        </pc:spChg>
        <pc:spChg chg="add mod">
          <ac:chgData name="Luciano Pereira Varanis" userId="9406875b-7223-47fd-bbf1-c92f5e05178a" providerId="ADAL" clId="{F2AE48BE-EF0F-4669-8ABD-E49C1D091731}" dt="2022-03-06T18:47:20.340" v="117" actId="1076"/>
          <ac:spMkLst>
            <pc:docMk/>
            <pc:sldMk cId="3645034231" sldId="320"/>
            <ac:spMk id="8" creationId="{BE9293A7-7FB1-4F1E-9615-1CAFD49F867D}"/>
          </ac:spMkLst>
        </pc:spChg>
      </pc:sldChg>
      <pc:sldChg chg="addSp delSp modSp mod">
        <pc:chgData name="Luciano Pereira Varanis" userId="9406875b-7223-47fd-bbf1-c92f5e05178a" providerId="ADAL" clId="{F2AE48BE-EF0F-4669-8ABD-E49C1D091731}" dt="2022-03-06T18:43:50.869" v="78"/>
        <pc:sldMkLst>
          <pc:docMk/>
          <pc:sldMk cId="700132931" sldId="322"/>
        </pc:sldMkLst>
        <pc:spChg chg="del">
          <ac:chgData name="Luciano Pereira Varanis" userId="9406875b-7223-47fd-bbf1-c92f5e05178a" providerId="ADAL" clId="{F2AE48BE-EF0F-4669-8ABD-E49C1D091731}" dt="2022-03-06T18:43:27.041" v="73" actId="478"/>
          <ac:spMkLst>
            <pc:docMk/>
            <pc:sldMk cId="700132931" sldId="322"/>
            <ac:spMk id="5" creationId="{85D9F803-CDBC-C74C-AF1B-2B5937D1C241}"/>
          </ac:spMkLst>
        </pc:spChg>
        <pc:spChg chg="add mod">
          <ac:chgData name="Luciano Pereira Varanis" userId="9406875b-7223-47fd-bbf1-c92f5e05178a" providerId="ADAL" clId="{F2AE48BE-EF0F-4669-8ABD-E49C1D091731}" dt="2022-03-06T18:43:43.095" v="76" actId="1076"/>
          <ac:spMkLst>
            <pc:docMk/>
            <pc:sldMk cId="700132931" sldId="322"/>
            <ac:spMk id="6" creationId="{DB544293-2FE6-49E6-BF6F-0200A4BFFB85}"/>
          </ac:spMkLst>
        </pc:spChg>
        <pc:spChg chg="add mod">
          <ac:chgData name="Luciano Pereira Varanis" userId="9406875b-7223-47fd-bbf1-c92f5e05178a" providerId="ADAL" clId="{F2AE48BE-EF0F-4669-8ABD-E49C1D091731}" dt="2022-03-06T18:43:44.435" v="77" actId="1076"/>
          <ac:spMkLst>
            <pc:docMk/>
            <pc:sldMk cId="700132931" sldId="322"/>
            <ac:spMk id="7" creationId="{991A26E6-6AF3-4E55-B1B9-FBB20E0CC874}"/>
          </ac:spMkLst>
        </pc:spChg>
        <pc:spChg chg="mod">
          <ac:chgData name="Luciano Pereira Varanis" userId="9406875b-7223-47fd-bbf1-c92f5e05178a" providerId="ADAL" clId="{F2AE48BE-EF0F-4669-8ABD-E49C1D091731}" dt="2022-03-06T18:43:23.293" v="72"/>
          <ac:spMkLst>
            <pc:docMk/>
            <pc:sldMk cId="700132931" sldId="322"/>
            <ac:spMk id="8" creationId="{9456A072-47A6-4424-9ABE-F398119040DD}"/>
          </ac:spMkLst>
        </pc:spChg>
        <pc:spChg chg="add mod">
          <ac:chgData name="Luciano Pereira Varanis" userId="9406875b-7223-47fd-bbf1-c92f5e05178a" providerId="ADAL" clId="{F2AE48BE-EF0F-4669-8ABD-E49C1D091731}" dt="2022-03-06T18:43:50.869" v="78"/>
          <ac:spMkLst>
            <pc:docMk/>
            <pc:sldMk cId="700132931" sldId="322"/>
            <ac:spMk id="9" creationId="{251F3F5A-D7FF-48C6-8EC4-9B578FD19425}"/>
          </ac:spMkLst>
        </pc:spChg>
      </pc:sldChg>
      <pc:sldChg chg="addSp delSp modSp mod">
        <pc:chgData name="Luciano Pereira Varanis" userId="9406875b-7223-47fd-bbf1-c92f5e05178a" providerId="ADAL" clId="{F2AE48BE-EF0F-4669-8ABD-E49C1D091731}" dt="2022-03-06T18:44:36.029" v="87"/>
        <pc:sldMkLst>
          <pc:docMk/>
          <pc:sldMk cId="1866160706" sldId="323"/>
        </pc:sldMkLst>
        <pc:spChg chg="del">
          <ac:chgData name="Luciano Pereira Varanis" userId="9406875b-7223-47fd-bbf1-c92f5e05178a" providerId="ADAL" clId="{F2AE48BE-EF0F-4669-8ABD-E49C1D091731}" dt="2022-03-06T18:44:09.458" v="82" actId="478"/>
          <ac:spMkLst>
            <pc:docMk/>
            <pc:sldMk cId="1866160706" sldId="323"/>
            <ac:spMk id="5" creationId="{85D9F803-CDBC-C74C-AF1B-2B5937D1C241}"/>
          </ac:spMkLst>
        </pc:spChg>
        <pc:spChg chg="add mod">
          <ac:chgData name="Luciano Pereira Varanis" userId="9406875b-7223-47fd-bbf1-c92f5e05178a" providerId="ADAL" clId="{F2AE48BE-EF0F-4669-8ABD-E49C1D091731}" dt="2022-03-06T18:44:17.417" v="84" actId="1076"/>
          <ac:spMkLst>
            <pc:docMk/>
            <pc:sldMk cId="1866160706" sldId="323"/>
            <ac:spMk id="6" creationId="{9FE45780-C9EA-49C4-A462-7B6C8F306419}"/>
          </ac:spMkLst>
        </pc:spChg>
        <pc:spChg chg="add mod">
          <ac:chgData name="Luciano Pereira Varanis" userId="9406875b-7223-47fd-bbf1-c92f5e05178a" providerId="ADAL" clId="{F2AE48BE-EF0F-4669-8ABD-E49C1D091731}" dt="2022-03-06T18:44:22.209" v="85"/>
          <ac:spMkLst>
            <pc:docMk/>
            <pc:sldMk cId="1866160706" sldId="323"/>
            <ac:spMk id="7" creationId="{E010E900-E905-4CE6-BFB9-791D5A15516F}"/>
          </ac:spMkLst>
        </pc:spChg>
        <pc:spChg chg="mod">
          <ac:chgData name="Luciano Pereira Varanis" userId="9406875b-7223-47fd-bbf1-c92f5e05178a" providerId="ADAL" clId="{F2AE48BE-EF0F-4669-8ABD-E49C1D091731}" dt="2022-03-06T18:44:06.332" v="81"/>
          <ac:spMkLst>
            <pc:docMk/>
            <pc:sldMk cId="1866160706" sldId="323"/>
            <ac:spMk id="8" creationId="{4EF94599-779E-457E-B57B-6063EBF7A840}"/>
          </ac:spMkLst>
        </pc:spChg>
        <pc:spChg chg="add mod">
          <ac:chgData name="Luciano Pereira Varanis" userId="9406875b-7223-47fd-bbf1-c92f5e05178a" providerId="ADAL" clId="{F2AE48BE-EF0F-4669-8ABD-E49C1D091731}" dt="2022-03-06T18:44:28.774" v="86"/>
          <ac:spMkLst>
            <pc:docMk/>
            <pc:sldMk cId="1866160706" sldId="323"/>
            <ac:spMk id="9" creationId="{6EC3D30B-127E-4369-9E49-22F80927CF63}"/>
          </ac:spMkLst>
        </pc:spChg>
        <pc:spChg chg="add mod">
          <ac:chgData name="Luciano Pereira Varanis" userId="9406875b-7223-47fd-bbf1-c92f5e05178a" providerId="ADAL" clId="{F2AE48BE-EF0F-4669-8ABD-E49C1D091731}" dt="2022-03-06T18:44:36.029" v="87"/>
          <ac:spMkLst>
            <pc:docMk/>
            <pc:sldMk cId="1866160706" sldId="323"/>
            <ac:spMk id="10" creationId="{85BE8564-7B07-46E8-BE0B-514DAEF507D7}"/>
          </ac:spMkLst>
        </pc:spChg>
      </pc:sldChg>
      <pc:sldChg chg="addSp delSp modSp add del mod">
        <pc:chgData name="Luciano Pereira Varanis" userId="9406875b-7223-47fd-bbf1-c92f5e05178a" providerId="ADAL" clId="{F2AE48BE-EF0F-4669-8ABD-E49C1D091731}" dt="2022-03-06T18:45:41.017" v="102" actId="14100"/>
        <pc:sldMkLst>
          <pc:docMk/>
          <pc:sldMk cId="252359608" sldId="324"/>
        </pc:sldMkLst>
        <pc:spChg chg="del">
          <ac:chgData name="Luciano Pereira Varanis" userId="9406875b-7223-47fd-bbf1-c92f5e05178a" providerId="ADAL" clId="{F2AE48BE-EF0F-4669-8ABD-E49C1D091731}" dt="2022-03-06T18:45:16.768" v="95" actId="478"/>
          <ac:spMkLst>
            <pc:docMk/>
            <pc:sldMk cId="252359608" sldId="324"/>
            <ac:spMk id="5" creationId="{85D9F803-CDBC-C74C-AF1B-2B5937D1C241}"/>
          </ac:spMkLst>
        </pc:spChg>
        <pc:spChg chg="add mod">
          <ac:chgData name="Luciano Pereira Varanis" userId="9406875b-7223-47fd-bbf1-c92f5e05178a" providerId="ADAL" clId="{F2AE48BE-EF0F-4669-8ABD-E49C1D091731}" dt="2022-03-06T18:45:28.721" v="99" actId="14100"/>
          <ac:spMkLst>
            <pc:docMk/>
            <pc:sldMk cId="252359608" sldId="324"/>
            <ac:spMk id="6" creationId="{44D35421-6841-426A-9A76-69D6B6AC2D9C}"/>
          </ac:spMkLst>
        </pc:spChg>
        <pc:spChg chg="add mod">
          <ac:chgData name="Luciano Pereira Varanis" userId="9406875b-7223-47fd-bbf1-c92f5e05178a" providerId="ADAL" clId="{F2AE48BE-EF0F-4669-8ABD-E49C1D091731}" dt="2022-03-06T18:45:41.017" v="102" actId="14100"/>
          <ac:spMkLst>
            <pc:docMk/>
            <pc:sldMk cId="252359608" sldId="324"/>
            <ac:spMk id="7" creationId="{0A778128-3893-428A-9A39-AC1018100A1D}"/>
          </ac:spMkLst>
        </pc:spChg>
        <pc:spChg chg="mod">
          <ac:chgData name="Luciano Pereira Varanis" userId="9406875b-7223-47fd-bbf1-c92f5e05178a" providerId="ADAL" clId="{F2AE48BE-EF0F-4669-8ABD-E49C1D091731}" dt="2022-03-06T18:45:13.642" v="94" actId="27636"/>
          <ac:spMkLst>
            <pc:docMk/>
            <pc:sldMk cId="252359608" sldId="324"/>
            <ac:spMk id="12" creationId="{4D271BF5-BAA1-4CEB-A575-76A097FABBB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9A84DB-92BE-4ABE-930A-F994C176DBB1}"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88B9786B-D673-41B8-BD1A-5C8BCF9163D2}">
      <dgm:prSet phldrT="[Texto]"/>
      <dgm:spPr/>
      <dgm:t>
        <a:bodyPr/>
        <a:lstStyle/>
        <a:p>
          <a:r>
            <a:rPr lang="pt-BR" spc="-5" dirty="0" err="1">
              <a:solidFill>
                <a:srgbClr val="FFFFFF"/>
              </a:solidFill>
              <a:latin typeface="Carlito"/>
              <a:cs typeface="Carlito"/>
            </a:rPr>
            <a:t>Request</a:t>
          </a:r>
          <a:r>
            <a:rPr lang="pt-BR" spc="-5" dirty="0">
              <a:solidFill>
                <a:srgbClr val="FFFFFF"/>
              </a:solidFill>
              <a:latin typeface="Carlito"/>
              <a:cs typeface="Carlito"/>
            </a:rPr>
            <a:t> </a:t>
          </a:r>
          <a:r>
            <a:rPr lang="pt-BR" spc="-10" dirty="0">
              <a:solidFill>
                <a:srgbClr val="FFFFFF"/>
              </a:solidFill>
              <a:latin typeface="Carlito"/>
              <a:cs typeface="Carlito"/>
            </a:rPr>
            <a:t>(Space</a:t>
          </a:r>
          <a:r>
            <a:rPr lang="pt-BR" spc="-240" dirty="0">
              <a:solidFill>
                <a:srgbClr val="FFFFFF"/>
              </a:solidFill>
              <a:latin typeface="Carlito"/>
              <a:cs typeface="Carlito"/>
            </a:rPr>
            <a:t> </a:t>
          </a:r>
          <a:r>
            <a:rPr lang="pt-BR" dirty="0">
              <a:solidFill>
                <a:srgbClr val="FFFFFF"/>
              </a:solidFill>
              <a:latin typeface="Carlito"/>
              <a:cs typeface="Carlito"/>
            </a:rPr>
            <a:t>X  APIs)</a:t>
          </a:r>
          <a:endParaRPr lang="pt-BR" dirty="0"/>
        </a:p>
      </dgm:t>
    </dgm:pt>
    <dgm:pt modelId="{6AFBEF93-6E52-402C-B7AA-4079581D7D8A}" type="parTrans" cxnId="{19651897-D932-4105-9895-CB3FE04F947D}">
      <dgm:prSet/>
      <dgm:spPr/>
      <dgm:t>
        <a:bodyPr/>
        <a:lstStyle/>
        <a:p>
          <a:endParaRPr lang="pt-BR"/>
        </a:p>
      </dgm:t>
    </dgm:pt>
    <dgm:pt modelId="{0A2CC0A8-0E88-4104-933F-E917A8C1368F}" type="sibTrans" cxnId="{19651897-D932-4105-9895-CB3FE04F947D}">
      <dgm:prSet/>
      <dgm:spPr/>
      <dgm:t>
        <a:bodyPr/>
        <a:lstStyle/>
        <a:p>
          <a:endParaRPr lang="pt-BR"/>
        </a:p>
      </dgm:t>
    </dgm:pt>
    <dgm:pt modelId="{2FC2E8AF-1F5B-4BDD-BD26-5891D520F972}">
      <dgm:prSet phldrT="[Texto]"/>
      <dgm:spPr/>
      <dgm:t>
        <a:bodyPr/>
        <a:lstStyle/>
        <a:p>
          <a:r>
            <a:rPr lang="en-US" dirty="0">
              <a:solidFill>
                <a:srgbClr val="FFFFFF"/>
              </a:solidFill>
              <a:latin typeface="Carlito"/>
              <a:cs typeface="Carlito"/>
            </a:rPr>
            <a:t>.JSON </a:t>
          </a:r>
          <a:r>
            <a:rPr lang="en-US" spc="-5" dirty="0">
              <a:solidFill>
                <a:srgbClr val="FFFFFF"/>
              </a:solidFill>
              <a:latin typeface="Carlito"/>
              <a:cs typeface="Carlito"/>
            </a:rPr>
            <a:t>file </a:t>
          </a:r>
          <a:r>
            <a:rPr lang="en-US" dirty="0">
              <a:solidFill>
                <a:srgbClr val="FFFFFF"/>
              </a:solidFill>
              <a:latin typeface="Carlito"/>
              <a:cs typeface="Carlito"/>
            </a:rPr>
            <a:t>+  </a:t>
          </a:r>
          <a:r>
            <a:rPr lang="en-US" spc="-10" dirty="0">
              <a:solidFill>
                <a:srgbClr val="FFFFFF"/>
              </a:solidFill>
              <a:latin typeface="Carlito"/>
              <a:cs typeface="Carlito"/>
            </a:rPr>
            <a:t>Lists(Launch</a:t>
          </a:r>
          <a:r>
            <a:rPr lang="en-US" spc="-125" dirty="0">
              <a:solidFill>
                <a:srgbClr val="FFFFFF"/>
              </a:solidFill>
              <a:latin typeface="Carlito"/>
              <a:cs typeface="Carlito"/>
            </a:rPr>
            <a:t> </a:t>
          </a:r>
          <a:r>
            <a:rPr lang="en-US" spc="-10" dirty="0">
              <a:solidFill>
                <a:srgbClr val="FFFFFF"/>
              </a:solidFill>
              <a:latin typeface="Carlito"/>
              <a:cs typeface="Carlito"/>
            </a:rPr>
            <a:t>Site,  </a:t>
          </a:r>
          <a:r>
            <a:rPr lang="en-US" spc="-5" dirty="0">
              <a:solidFill>
                <a:srgbClr val="FFFFFF"/>
              </a:solidFill>
              <a:latin typeface="Carlito"/>
              <a:cs typeface="Carlito"/>
            </a:rPr>
            <a:t>Booster </a:t>
          </a:r>
          <a:r>
            <a:rPr lang="en-US" spc="-25" dirty="0">
              <a:solidFill>
                <a:srgbClr val="FFFFFF"/>
              </a:solidFill>
              <a:latin typeface="Carlito"/>
              <a:cs typeface="Carlito"/>
            </a:rPr>
            <a:t>Version,  </a:t>
          </a:r>
          <a:r>
            <a:rPr lang="en-US" spc="-20" dirty="0">
              <a:solidFill>
                <a:srgbClr val="FFFFFF"/>
              </a:solidFill>
              <a:latin typeface="Carlito"/>
              <a:cs typeface="Carlito"/>
            </a:rPr>
            <a:t>Payload</a:t>
          </a:r>
          <a:r>
            <a:rPr lang="en-US" spc="-75" dirty="0">
              <a:solidFill>
                <a:srgbClr val="FFFFFF"/>
              </a:solidFill>
              <a:latin typeface="Carlito"/>
              <a:cs typeface="Carlito"/>
            </a:rPr>
            <a:t> </a:t>
          </a:r>
          <a:r>
            <a:rPr lang="en-US" spc="-15" dirty="0">
              <a:solidFill>
                <a:srgbClr val="FFFFFF"/>
              </a:solidFill>
              <a:latin typeface="Carlito"/>
              <a:cs typeface="Carlito"/>
            </a:rPr>
            <a:t>Data)</a:t>
          </a:r>
          <a:endParaRPr lang="pt-BR" dirty="0"/>
        </a:p>
      </dgm:t>
    </dgm:pt>
    <dgm:pt modelId="{0C987E77-A7D3-428B-9590-00D1AB1FAA92}" type="parTrans" cxnId="{A473A0E3-E2BD-4245-A92D-8697EAAF85E6}">
      <dgm:prSet/>
      <dgm:spPr/>
      <dgm:t>
        <a:bodyPr/>
        <a:lstStyle/>
        <a:p>
          <a:endParaRPr lang="pt-BR"/>
        </a:p>
      </dgm:t>
    </dgm:pt>
    <dgm:pt modelId="{B664C9EA-2059-496D-A5DA-599B8539A4AF}" type="sibTrans" cxnId="{A473A0E3-E2BD-4245-A92D-8697EAAF85E6}">
      <dgm:prSet/>
      <dgm:spPr/>
      <dgm:t>
        <a:bodyPr/>
        <a:lstStyle/>
        <a:p>
          <a:endParaRPr lang="pt-BR"/>
        </a:p>
      </dgm:t>
    </dgm:pt>
    <dgm:pt modelId="{2C5B44BE-E475-4A30-8E7B-0121BC122934}">
      <dgm:prSet phldrT="[Texto]"/>
      <dgm:spPr/>
      <dgm:t>
        <a:bodyPr/>
        <a:lstStyle/>
        <a:p>
          <a:r>
            <a:rPr lang="en-US" spc="-10" dirty="0" err="1">
              <a:solidFill>
                <a:srgbClr val="FFFFFF"/>
              </a:solidFill>
              <a:latin typeface="Carlito"/>
              <a:cs typeface="Carlito"/>
            </a:rPr>
            <a:t>Json_normalize</a:t>
          </a:r>
          <a:r>
            <a:rPr lang="en-US" spc="-170" dirty="0">
              <a:solidFill>
                <a:srgbClr val="FFFFFF"/>
              </a:solidFill>
              <a:latin typeface="Carlito"/>
              <a:cs typeface="Carlito"/>
            </a:rPr>
            <a:t> </a:t>
          </a:r>
          <a:r>
            <a:rPr lang="en-US" spc="-25" dirty="0">
              <a:solidFill>
                <a:srgbClr val="FFFFFF"/>
              </a:solidFill>
              <a:latin typeface="Carlito"/>
              <a:cs typeface="Carlito"/>
            </a:rPr>
            <a:t>to  </a:t>
          </a:r>
          <a:r>
            <a:rPr lang="en-US" spc="-20" dirty="0" err="1">
              <a:solidFill>
                <a:srgbClr val="FFFFFF"/>
              </a:solidFill>
              <a:latin typeface="Carlito"/>
              <a:cs typeface="Carlito"/>
            </a:rPr>
            <a:t>DataFrame</a:t>
          </a:r>
          <a:r>
            <a:rPr lang="en-US" spc="-20" dirty="0">
              <a:solidFill>
                <a:srgbClr val="FFFFFF"/>
              </a:solidFill>
              <a:latin typeface="Carlito"/>
              <a:cs typeface="Carlito"/>
            </a:rPr>
            <a:t> data  from</a:t>
          </a:r>
          <a:r>
            <a:rPr lang="en-US" spc="-45" dirty="0">
              <a:solidFill>
                <a:srgbClr val="FFFFFF"/>
              </a:solidFill>
              <a:latin typeface="Carlito"/>
              <a:cs typeface="Carlito"/>
            </a:rPr>
            <a:t> </a:t>
          </a:r>
          <a:r>
            <a:rPr lang="en-US" dirty="0">
              <a:solidFill>
                <a:srgbClr val="FFFFFF"/>
              </a:solidFill>
              <a:latin typeface="Carlito"/>
              <a:cs typeface="Carlito"/>
            </a:rPr>
            <a:t>JSON</a:t>
          </a:r>
          <a:endParaRPr lang="pt-BR" dirty="0"/>
        </a:p>
      </dgm:t>
    </dgm:pt>
    <dgm:pt modelId="{572D60CA-E2F4-4049-9E04-59C2A943C31F}" type="parTrans" cxnId="{272E4802-8198-4CB2-A66B-AD27C06C2F81}">
      <dgm:prSet/>
      <dgm:spPr/>
      <dgm:t>
        <a:bodyPr/>
        <a:lstStyle/>
        <a:p>
          <a:endParaRPr lang="pt-BR"/>
        </a:p>
      </dgm:t>
    </dgm:pt>
    <dgm:pt modelId="{630F38E6-E630-4B52-B678-46BB6380F8F5}" type="sibTrans" cxnId="{272E4802-8198-4CB2-A66B-AD27C06C2F81}">
      <dgm:prSet/>
      <dgm:spPr/>
      <dgm:t>
        <a:bodyPr/>
        <a:lstStyle/>
        <a:p>
          <a:endParaRPr lang="pt-BR"/>
        </a:p>
      </dgm:t>
    </dgm:pt>
    <dgm:pt modelId="{D57F3372-C8EA-439F-B81E-33CC9CD414C4}">
      <dgm:prSet phldrT="[Texto]"/>
      <dgm:spPr/>
      <dgm:t>
        <a:bodyPr/>
        <a:lstStyle/>
        <a:p>
          <a:r>
            <a:rPr lang="en-US" spc="-5" dirty="0">
              <a:solidFill>
                <a:srgbClr val="FFFFFF"/>
              </a:solidFill>
              <a:latin typeface="Carlito"/>
              <a:cs typeface="Carlito"/>
            </a:rPr>
            <a:t>Filter </a:t>
          </a:r>
          <a:r>
            <a:rPr lang="en-US" spc="-10" dirty="0">
              <a:solidFill>
                <a:srgbClr val="FFFFFF"/>
              </a:solidFill>
              <a:latin typeface="Carlito"/>
              <a:cs typeface="Carlito"/>
            </a:rPr>
            <a:t>data to</a:t>
          </a:r>
          <a:r>
            <a:rPr lang="en-US" spc="-204" dirty="0">
              <a:solidFill>
                <a:srgbClr val="FFFFFF"/>
              </a:solidFill>
              <a:latin typeface="Carlito"/>
              <a:cs typeface="Carlito"/>
            </a:rPr>
            <a:t> </a:t>
          </a:r>
          <a:r>
            <a:rPr lang="en-US" spc="-5" dirty="0">
              <a:solidFill>
                <a:srgbClr val="FFFFFF"/>
              </a:solidFill>
              <a:latin typeface="Carlito"/>
              <a:cs typeface="Carlito"/>
            </a:rPr>
            <a:t>only  </a:t>
          </a:r>
          <a:r>
            <a:rPr lang="en-US" dirty="0">
              <a:solidFill>
                <a:srgbClr val="FFFFFF"/>
              </a:solidFill>
              <a:latin typeface="Carlito"/>
              <a:cs typeface="Carlito"/>
            </a:rPr>
            <a:t>include </a:t>
          </a:r>
          <a:r>
            <a:rPr lang="en-US" spc="-20" dirty="0">
              <a:solidFill>
                <a:srgbClr val="FFFFFF"/>
              </a:solidFill>
              <a:latin typeface="Carlito"/>
              <a:cs typeface="Carlito"/>
            </a:rPr>
            <a:t>Falcon </a:t>
          </a:r>
          <a:r>
            <a:rPr lang="en-US" dirty="0">
              <a:solidFill>
                <a:srgbClr val="FFFFFF"/>
              </a:solidFill>
              <a:latin typeface="Carlito"/>
              <a:cs typeface="Carlito"/>
            </a:rPr>
            <a:t>9  launches</a:t>
          </a:r>
          <a:endParaRPr lang="pt-BR" dirty="0"/>
        </a:p>
      </dgm:t>
    </dgm:pt>
    <dgm:pt modelId="{EBEBDE41-54E7-463E-8E04-B79661C0736D}" type="parTrans" cxnId="{F6773771-4007-42C0-A856-26698F84D684}">
      <dgm:prSet/>
      <dgm:spPr/>
      <dgm:t>
        <a:bodyPr/>
        <a:lstStyle/>
        <a:p>
          <a:endParaRPr lang="pt-BR"/>
        </a:p>
      </dgm:t>
    </dgm:pt>
    <dgm:pt modelId="{4F961313-E1BF-457A-8273-D929F2759C64}" type="sibTrans" cxnId="{F6773771-4007-42C0-A856-26698F84D684}">
      <dgm:prSet/>
      <dgm:spPr/>
      <dgm:t>
        <a:bodyPr/>
        <a:lstStyle/>
        <a:p>
          <a:endParaRPr lang="pt-BR"/>
        </a:p>
      </dgm:t>
    </dgm:pt>
    <dgm:pt modelId="{5565896A-743D-490E-A648-A61D9E6FAD8D}">
      <dgm:prSet phldrT="[Texto]"/>
      <dgm:spPr/>
      <dgm:t>
        <a:bodyPr/>
        <a:lstStyle/>
        <a:p>
          <a:r>
            <a:rPr lang="en-US" spc="-5" dirty="0">
              <a:solidFill>
                <a:srgbClr val="FFFFFF"/>
              </a:solidFill>
              <a:latin typeface="Carlito"/>
              <a:cs typeface="Carlito"/>
            </a:rPr>
            <a:t>Cast </a:t>
          </a:r>
          <a:r>
            <a:rPr lang="en-US" dirty="0">
              <a:solidFill>
                <a:srgbClr val="FFFFFF"/>
              </a:solidFill>
              <a:latin typeface="Carlito"/>
              <a:cs typeface="Carlito"/>
            </a:rPr>
            <a:t>dictionary</a:t>
          </a:r>
          <a:r>
            <a:rPr lang="en-US" spc="-250" dirty="0">
              <a:solidFill>
                <a:srgbClr val="FFFFFF"/>
              </a:solidFill>
              <a:latin typeface="Carlito"/>
              <a:cs typeface="Carlito"/>
            </a:rPr>
            <a:t> </a:t>
          </a:r>
          <a:r>
            <a:rPr lang="en-US" spc="-15" dirty="0">
              <a:solidFill>
                <a:srgbClr val="FFFFFF"/>
              </a:solidFill>
              <a:latin typeface="Carlito"/>
              <a:cs typeface="Carlito"/>
            </a:rPr>
            <a:t>to </a:t>
          </a:r>
          <a:r>
            <a:rPr lang="en-US" dirty="0">
              <a:solidFill>
                <a:srgbClr val="FFFFFF"/>
              </a:solidFill>
              <a:latin typeface="Carlito"/>
              <a:cs typeface="Carlito"/>
            </a:rPr>
            <a:t>a  </a:t>
          </a:r>
          <a:r>
            <a:rPr lang="en-US" spc="-20" dirty="0" err="1">
              <a:solidFill>
                <a:srgbClr val="FFFFFF"/>
              </a:solidFill>
              <a:latin typeface="Carlito"/>
              <a:cs typeface="Carlito"/>
            </a:rPr>
            <a:t>DataFrame</a:t>
          </a:r>
          <a:endParaRPr lang="pt-BR" dirty="0"/>
        </a:p>
      </dgm:t>
    </dgm:pt>
    <dgm:pt modelId="{99DE01E2-67F1-436F-9293-8C8410DB208E}" type="parTrans" cxnId="{913BA1FE-4F01-4DD8-A024-7F0BE90D129E}">
      <dgm:prSet/>
      <dgm:spPr/>
      <dgm:t>
        <a:bodyPr/>
        <a:lstStyle/>
        <a:p>
          <a:endParaRPr lang="pt-BR"/>
        </a:p>
      </dgm:t>
    </dgm:pt>
    <dgm:pt modelId="{11E4E32C-9F56-4E05-860D-888A711E5747}" type="sibTrans" cxnId="{913BA1FE-4F01-4DD8-A024-7F0BE90D129E}">
      <dgm:prSet/>
      <dgm:spPr/>
      <dgm:t>
        <a:bodyPr/>
        <a:lstStyle/>
        <a:p>
          <a:endParaRPr lang="pt-BR"/>
        </a:p>
      </dgm:t>
    </dgm:pt>
    <dgm:pt modelId="{020C40F5-30DC-4DF6-9A2C-46D2C01E040F}">
      <dgm:prSet phldrT="[Texto]"/>
      <dgm:spPr/>
      <dgm:t>
        <a:bodyPr/>
        <a:lstStyle/>
        <a:p>
          <a:r>
            <a:rPr lang="pt-BR" dirty="0" err="1">
              <a:solidFill>
                <a:srgbClr val="FFFFFF"/>
              </a:solidFill>
              <a:latin typeface="Carlito"/>
              <a:cs typeface="Carlito"/>
            </a:rPr>
            <a:t>Dictionary</a:t>
          </a:r>
          <a:r>
            <a:rPr lang="pt-BR" spc="-95" dirty="0">
              <a:solidFill>
                <a:srgbClr val="FFFFFF"/>
              </a:solidFill>
              <a:latin typeface="Carlito"/>
              <a:cs typeface="Carlito"/>
            </a:rPr>
            <a:t> </a:t>
          </a:r>
          <a:r>
            <a:rPr lang="pt-BR" spc="-25" dirty="0" err="1">
              <a:solidFill>
                <a:srgbClr val="FFFFFF"/>
              </a:solidFill>
              <a:latin typeface="Carlito"/>
              <a:cs typeface="Carlito"/>
            </a:rPr>
            <a:t>relevant</a:t>
          </a:r>
          <a:r>
            <a:rPr lang="pt-BR" spc="-25" dirty="0">
              <a:solidFill>
                <a:srgbClr val="FFFFFF"/>
              </a:solidFill>
              <a:latin typeface="Carlito"/>
              <a:cs typeface="Carlito"/>
            </a:rPr>
            <a:t>  </a:t>
          </a:r>
          <a:r>
            <a:rPr lang="pt-BR" spc="-20" dirty="0">
              <a:solidFill>
                <a:srgbClr val="FFFFFF"/>
              </a:solidFill>
              <a:latin typeface="Carlito"/>
              <a:cs typeface="Carlito"/>
            </a:rPr>
            <a:t>data</a:t>
          </a:r>
          <a:endParaRPr lang="pt-BR" dirty="0"/>
        </a:p>
      </dgm:t>
    </dgm:pt>
    <dgm:pt modelId="{31D9F5F1-B2BF-4C08-940D-2ADE93A22C8E}" type="parTrans" cxnId="{F1A02F71-12B1-4289-B456-9550D796EA5D}">
      <dgm:prSet/>
      <dgm:spPr/>
      <dgm:t>
        <a:bodyPr/>
        <a:lstStyle/>
        <a:p>
          <a:endParaRPr lang="pt-BR"/>
        </a:p>
      </dgm:t>
    </dgm:pt>
    <dgm:pt modelId="{18A4503E-7C80-42CE-9EC2-C60A9F416C98}" type="sibTrans" cxnId="{F1A02F71-12B1-4289-B456-9550D796EA5D}">
      <dgm:prSet/>
      <dgm:spPr/>
      <dgm:t>
        <a:bodyPr/>
        <a:lstStyle/>
        <a:p>
          <a:endParaRPr lang="pt-BR"/>
        </a:p>
      </dgm:t>
    </dgm:pt>
    <dgm:pt modelId="{0DE0AC4F-D9CE-4F19-AAD1-0EA03F4BA434}">
      <dgm:prSet phldrT="[Texto]"/>
      <dgm:spPr/>
      <dgm:t>
        <a:bodyPr/>
        <a:lstStyle/>
        <a:p>
          <a:r>
            <a:rPr lang="en-US" spc="-20" dirty="0" err="1">
              <a:solidFill>
                <a:srgbClr val="FFFFFF"/>
              </a:solidFill>
              <a:latin typeface="Carlito"/>
              <a:cs typeface="Carlito"/>
            </a:rPr>
            <a:t>Imputate</a:t>
          </a:r>
          <a:r>
            <a:rPr lang="en-US" spc="-20" dirty="0">
              <a:solidFill>
                <a:srgbClr val="FFFFFF"/>
              </a:solidFill>
              <a:latin typeface="Carlito"/>
              <a:cs typeface="Carlito"/>
            </a:rPr>
            <a:t> </a:t>
          </a:r>
          <a:r>
            <a:rPr lang="en-US" spc="-5" dirty="0">
              <a:solidFill>
                <a:srgbClr val="FFFFFF"/>
              </a:solidFill>
              <a:latin typeface="Carlito"/>
              <a:cs typeface="Carlito"/>
            </a:rPr>
            <a:t>missing  </a:t>
          </a:r>
          <a:r>
            <a:rPr lang="en-US" spc="-20" dirty="0" err="1">
              <a:solidFill>
                <a:srgbClr val="FFFFFF"/>
              </a:solidFill>
              <a:latin typeface="Carlito"/>
              <a:cs typeface="Carlito"/>
            </a:rPr>
            <a:t>PayloadMass</a:t>
          </a:r>
          <a:r>
            <a:rPr lang="en-US" spc="-160" dirty="0">
              <a:solidFill>
                <a:srgbClr val="FFFFFF"/>
              </a:solidFill>
              <a:latin typeface="Carlito"/>
              <a:cs typeface="Carlito"/>
            </a:rPr>
            <a:t> </a:t>
          </a:r>
          <a:r>
            <a:rPr lang="en-US" spc="-5" dirty="0">
              <a:solidFill>
                <a:srgbClr val="FFFFFF"/>
              </a:solidFill>
              <a:latin typeface="Carlito"/>
              <a:cs typeface="Carlito"/>
            </a:rPr>
            <a:t>values  with</a:t>
          </a:r>
          <a:r>
            <a:rPr lang="en-US" spc="-35" dirty="0">
              <a:solidFill>
                <a:srgbClr val="FFFFFF"/>
              </a:solidFill>
              <a:latin typeface="Carlito"/>
              <a:cs typeface="Carlito"/>
            </a:rPr>
            <a:t> </a:t>
          </a:r>
          <a:r>
            <a:rPr lang="en-US" dirty="0">
              <a:solidFill>
                <a:srgbClr val="FFFFFF"/>
              </a:solidFill>
              <a:latin typeface="Carlito"/>
              <a:cs typeface="Carlito"/>
            </a:rPr>
            <a:t>mean</a:t>
          </a:r>
          <a:endParaRPr lang="pt-BR" dirty="0"/>
        </a:p>
      </dgm:t>
    </dgm:pt>
    <dgm:pt modelId="{DCE27C41-30F3-488A-9FF1-BB7495FC41A3}" type="parTrans" cxnId="{39197C6B-8216-43AD-9464-B15654EBE0F0}">
      <dgm:prSet/>
      <dgm:spPr/>
      <dgm:t>
        <a:bodyPr/>
        <a:lstStyle/>
        <a:p>
          <a:endParaRPr lang="pt-BR"/>
        </a:p>
      </dgm:t>
    </dgm:pt>
    <dgm:pt modelId="{BC251542-F12D-489C-A2D1-E3DC27AB9713}" type="sibTrans" cxnId="{39197C6B-8216-43AD-9464-B15654EBE0F0}">
      <dgm:prSet/>
      <dgm:spPr/>
      <dgm:t>
        <a:bodyPr/>
        <a:lstStyle/>
        <a:p>
          <a:endParaRPr lang="pt-BR"/>
        </a:p>
      </dgm:t>
    </dgm:pt>
    <dgm:pt modelId="{797FC5CB-7100-425C-8C5C-654AC1307EE5}" type="pres">
      <dgm:prSet presAssocID="{889A84DB-92BE-4ABE-930A-F994C176DBB1}" presName="diagram" presStyleCnt="0">
        <dgm:presLayoutVars>
          <dgm:dir/>
          <dgm:resizeHandles val="exact"/>
        </dgm:presLayoutVars>
      </dgm:prSet>
      <dgm:spPr/>
    </dgm:pt>
    <dgm:pt modelId="{ECC03432-BD79-4B51-B45A-15D960509344}" type="pres">
      <dgm:prSet presAssocID="{88B9786B-D673-41B8-BD1A-5C8BCF9163D2}" presName="node" presStyleLbl="node1" presStyleIdx="0" presStyleCnt="7">
        <dgm:presLayoutVars>
          <dgm:bulletEnabled val="1"/>
        </dgm:presLayoutVars>
      </dgm:prSet>
      <dgm:spPr/>
    </dgm:pt>
    <dgm:pt modelId="{E63B1450-F20B-4143-A6F2-0F38C937AC78}" type="pres">
      <dgm:prSet presAssocID="{0A2CC0A8-0E88-4104-933F-E917A8C1368F}" presName="sibTrans" presStyleLbl="sibTrans2D1" presStyleIdx="0" presStyleCnt="6"/>
      <dgm:spPr/>
    </dgm:pt>
    <dgm:pt modelId="{406A9733-2682-4371-9AAD-2F0AEC004B60}" type="pres">
      <dgm:prSet presAssocID="{0A2CC0A8-0E88-4104-933F-E917A8C1368F}" presName="connectorText" presStyleLbl="sibTrans2D1" presStyleIdx="0" presStyleCnt="6"/>
      <dgm:spPr/>
    </dgm:pt>
    <dgm:pt modelId="{C30F3BE0-5FCD-4772-BAFC-A7F0BE87AE43}" type="pres">
      <dgm:prSet presAssocID="{2FC2E8AF-1F5B-4BDD-BD26-5891D520F972}" presName="node" presStyleLbl="node1" presStyleIdx="1" presStyleCnt="7">
        <dgm:presLayoutVars>
          <dgm:bulletEnabled val="1"/>
        </dgm:presLayoutVars>
      </dgm:prSet>
      <dgm:spPr/>
    </dgm:pt>
    <dgm:pt modelId="{6718A218-6F5B-4375-898C-388E6807DBF7}" type="pres">
      <dgm:prSet presAssocID="{B664C9EA-2059-496D-A5DA-599B8539A4AF}" presName="sibTrans" presStyleLbl="sibTrans2D1" presStyleIdx="1" presStyleCnt="6"/>
      <dgm:spPr/>
    </dgm:pt>
    <dgm:pt modelId="{AA9DB394-8E1A-4B04-8FEB-5160DC57752A}" type="pres">
      <dgm:prSet presAssocID="{B664C9EA-2059-496D-A5DA-599B8539A4AF}" presName="connectorText" presStyleLbl="sibTrans2D1" presStyleIdx="1" presStyleCnt="6"/>
      <dgm:spPr/>
    </dgm:pt>
    <dgm:pt modelId="{CF6E5A3F-3089-4CBE-AD21-428774AE68CC}" type="pres">
      <dgm:prSet presAssocID="{2C5B44BE-E475-4A30-8E7B-0121BC122934}" presName="node" presStyleLbl="node1" presStyleIdx="2" presStyleCnt="7">
        <dgm:presLayoutVars>
          <dgm:bulletEnabled val="1"/>
        </dgm:presLayoutVars>
      </dgm:prSet>
      <dgm:spPr/>
    </dgm:pt>
    <dgm:pt modelId="{3E769840-7B66-452A-8556-12F7C0985CEF}" type="pres">
      <dgm:prSet presAssocID="{630F38E6-E630-4B52-B678-46BB6380F8F5}" presName="sibTrans" presStyleLbl="sibTrans2D1" presStyleIdx="2" presStyleCnt="6"/>
      <dgm:spPr/>
    </dgm:pt>
    <dgm:pt modelId="{66638FF2-7783-4855-9AB9-CEDCC6821AE8}" type="pres">
      <dgm:prSet presAssocID="{630F38E6-E630-4B52-B678-46BB6380F8F5}" presName="connectorText" presStyleLbl="sibTrans2D1" presStyleIdx="2" presStyleCnt="6"/>
      <dgm:spPr/>
    </dgm:pt>
    <dgm:pt modelId="{2CF631A0-7DF8-46E1-B90C-DCE4E6150E8F}" type="pres">
      <dgm:prSet presAssocID="{D57F3372-C8EA-439F-B81E-33CC9CD414C4}" presName="node" presStyleLbl="node1" presStyleIdx="3" presStyleCnt="7">
        <dgm:presLayoutVars>
          <dgm:bulletEnabled val="1"/>
        </dgm:presLayoutVars>
      </dgm:prSet>
      <dgm:spPr/>
    </dgm:pt>
    <dgm:pt modelId="{5A5C4D39-B32B-4D5B-BE33-006E4AE5B0B4}" type="pres">
      <dgm:prSet presAssocID="{4F961313-E1BF-457A-8273-D929F2759C64}" presName="sibTrans" presStyleLbl="sibTrans2D1" presStyleIdx="3" presStyleCnt="6"/>
      <dgm:spPr/>
    </dgm:pt>
    <dgm:pt modelId="{DFC9751B-E456-462C-817D-CB0C8196C16F}" type="pres">
      <dgm:prSet presAssocID="{4F961313-E1BF-457A-8273-D929F2759C64}" presName="connectorText" presStyleLbl="sibTrans2D1" presStyleIdx="3" presStyleCnt="6"/>
      <dgm:spPr/>
    </dgm:pt>
    <dgm:pt modelId="{BBFDBB3A-4890-48A2-AF48-9670E8EED280}" type="pres">
      <dgm:prSet presAssocID="{5565896A-743D-490E-A648-A61D9E6FAD8D}" presName="node" presStyleLbl="node1" presStyleIdx="4" presStyleCnt="7">
        <dgm:presLayoutVars>
          <dgm:bulletEnabled val="1"/>
        </dgm:presLayoutVars>
      </dgm:prSet>
      <dgm:spPr/>
    </dgm:pt>
    <dgm:pt modelId="{95C42A3A-D6EF-4E78-B6F9-48B3E63AB32A}" type="pres">
      <dgm:prSet presAssocID="{11E4E32C-9F56-4E05-860D-888A711E5747}" presName="sibTrans" presStyleLbl="sibTrans2D1" presStyleIdx="4" presStyleCnt="6"/>
      <dgm:spPr/>
    </dgm:pt>
    <dgm:pt modelId="{0F857D59-AF58-4787-A95E-004106B2984E}" type="pres">
      <dgm:prSet presAssocID="{11E4E32C-9F56-4E05-860D-888A711E5747}" presName="connectorText" presStyleLbl="sibTrans2D1" presStyleIdx="4" presStyleCnt="6"/>
      <dgm:spPr/>
    </dgm:pt>
    <dgm:pt modelId="{A070A3A5-9B17-4E1D-82B3-9F391237FF12}" type="pres">
      <dgm:prSet presAssocID="{020C40F5-30DC-4DF6-9A2C-46D2C01E040F}" presName="node" presStyleLbl="node1" presStyleIdx="5" presStyleCnt="7">
        <dgm:presLayoutVars>
          <dgm:bulletEnabled val="1"/>
        </dgm:presLayoutVars>
      </dgm:prSet>
      <dgm:spPr/>
    </dgm:pt>
    <dgm:pt modelId="{A9EFE6AC-985C-4712-AB99-CF2577452D3B}" type="pres">
      <dgm:prSet presAssocID="{18A4503E-7C80-42CE-9EC2-C60A9F416C98}" presName="sibTrans" presStyleLbl="sibTrans2D1" presStyleIdx="5" presStyleCnt="6"/>
      <dgm:spPr/>
    </dgm:pt>
    <dgm:pt modelId="{C86D5507-59AA-4EEC-9497-4550394D32D3}" type="pres">
      <dgm:prSet presAssocID="{18A4503E-7C80-42CE-9EC2-C60A9F416C98}" presName="connectorText" presStyleLbl="sibTrans2D1" presStyleIdx="5" presStyleCnt="6"/>
      <dgm:spPr/>
    </dgm:pt>
    <dgm:pt modelId="{BB91FB7D-25EB-40F7-8BDF-A75161B8336F}" type="pres">
      <dgm:prSet presAssocID="{0DE0AC4F-D9CE-4F19-AAD1-0EA03F4BA434}" presName="node" presStyleLbl="node1" presStyleIdx="6" presStyleCnt="7">
        <dgm:presLayoutVars>
          <dgm:bulletEnabled val="1"/>
        </dgm:presLayoutVars>
      </dgm:prSet>
      <dgm:spPr/>
    </dgm:pt>
  </dgm:ptLst>
  <dgm:cxnLst>
    <dgm:cxn modelId="{272E4802-8198-4CB2-A66B-AD27C06C2F81}" srcId="{889A84DB-92BE-4ABE-930A-F994C176DBB1}" destId="{2C5B44BE-E475-4A30-8E7B-0121BC122934}" srcOrd="2" destOrd="0" parTransId="{572D60CA-E2F4-4049-9E04-59C2A943C31F}" sibTransId="{630F38E6-E630-4B52-B678-46BB6380F8F5}"/>
    <dgm:cxn modelId="{44B70C05-282C-460C-9AFF-CD309E51902A}" type="presOf" srcId="{B664C9EA-2059-496D-A5DA-599B8539A4AF}" destId="{AA9DB394-8E1A-4B04-8FEB-5160DC57752A}" srcOrd="1" destOrd="0" presId="urn:microsoft.com/office/officeart/2005/8/layout/process5"/>
    <dgm:cxn modelId="{553D7C0D-62C8-4EA6-BC05-BA1A2EFEB15D}" type="presOf" srcId="{4F961313-E1BF-457A-8273-D929F2759C64}" destId="{5A5C4D39-B32B-4D5B-BE33-006E4AE5B0B4}" srcOrd="0" destOrd="0" presId="urn:microsoft.com/office/officeart/2005/8/layout/process5"/>
    <dgm:cxn modelId="{D19C6711-F173-42D4-97F0-3F0B7F0BA07B}" type="presOf" srcId="{0DE0AC4F-D9CE-4F19-AAD1-0EA03F4BA434}" destId="{BB91FB7D-25EB-40F7-8BDF-A75161B8336F}" srcOrd="0" destOrd="0" presId="urn:microsoft.com/office/officeart/2005/8/layout/process5"/>
    <dgm:cxn modelId="{1F36F31B-FB64-439C-AA54-FB9FD640A1BE}" type="presOf" srcId="{0A2CC0A8-0E88-4104-933F-E917A8C1368F}" destId="{406A9733-2682-4371-9AAD-2F0AEC004B60}" srcOrd="1" destOrd="0" presId="urn:microsoft.com/office/officeart/2005/8/layout/process5"/>
    <dgm:cxn modelId="{92A81022-B98D-48C0-B83E-E21BB695ABC1}" type="presOf" srcId="{020C40F5-30DC-4DF6-9A2C-46D2C01E040F}" destId="{A070A3A5-9B17-4E1D-82B3-9F391237FF12}" srcOrd="0" destOrd="0" presId="urn:microsoft.com/office/officeart/2005/8/layout/process5"/>
    <dgm:cxn modelId="{0E397E25-8D1B-40A4-874A-F0DC10B49EF9}" type="presOf" srcId="{2FC2E8AF-1F5B-4BDD-BD26-5891D520F972}" destId="{C30F3BE0-5FCD-4772-BAFC-A7F0BE87AE43}" srcOrd="0" destOrd="0" presId="urn:microsoft.com/office/officeart/2005/8/layout/process5"/>
    <dgm:cxn modelId="{1349DC29-E5B0-4D91-B217-E27D6AD6D87C}" type="presOf" srcId="{18A4503E-7C80-42CE-9EC2-C60A9F416C98}" destId="{A9EFE6AC-985C-4712-AB99-CF2577452D3B}" srcOrd="0" destOrd="0" presId="urn:microsoft.com/office/officeart/2005/8/layout/process5"/>
    <dgm:cxn modelId="{95FACA39-6BD3-41AE-A2A3-00068071EB1A}" type="presOf" srcId="{889A84DB-92BE-4ABE-930A-F994C176DBB1}" destId="{797FC5CB-7100-425C-8C5C-654AC1307EE5}" srcOrd="0" destOrd="0" presId="urn:microsoft.com/office/officeart/2005/8/layout/process5"/>
    <dgm:cxn modelId="{BB5E085D-7415-4F0F-95EF-66298D435CB6}" type="presOf" srcId="{B664C9EA-2059-496D-A5DA-599B8539A4AF}" destId="{6718A218-6F5B-4375-898C-388E6807DBF7}" srcOrd="0" destOrd="0" presId="urn:microsoft.com/office/officeart/2005/8/layout/process5"/>
    <dgm:cxn modelId="{39197C6B-8216-43AD-9464-B15654EBE0F0}" srcId="{889A84DB-92BE-4ABE-930A-F994C176DBB1}" destId="{0DE0AC4F-D9CE-4F19-AAD1-0EA03F4BA434}" srcOrd="6" destOrd="0" parTransId="{DCE27C41-30F3-488A-9FF1-BB7495FC41A3}" sibTransId="{BC251542-F12D-489C-A2D1-E3DC27AB9713}"/>
    <dgm:cxn modelId="{F1A02F71-12B1-4289-B456-9550D796EA5D}" srcId="{889A84DB-92BE-4ABE-930A-F994C176DBB1}" destId="{020C40F5-30DC-4DF6-9A2C-46D2C01E040F}" srcOrd="5" destOrd="0" parTransId="{31D9F5F1-B2BF-4C08-940D-2ADE93A22C8E}" sibTransId="{18A4503E-7C80-42CE-9EC2-C60A9F416C98}"/>
    <dgm:cxn modelId="{F6773771-4007-42C0-A856-26698F84D684}" srcId="{889A84DB-92BE-4ABE-930A-F994C176DBB1}" destId="{D57F3372-C8EA-439F-B81E-33CC9CD414C4}" srcOrd="3" destOrd="0" parTransId="{EBEBDE41-54E7-463E-8E04-B79661C0736D}" sibTransId="{4F961313-E1BF-457A-8273-D929F2759C64}"/>
    <dgm:cxn modelId="{24548B57-AF16-4899-831D-FCA7AA89176E}" type="presOf" srcId="{11E4E32C-9F56-4E05-860D-888A711E5747}" destId="{0F857D59-AF58-4787-A95E-004106B2984E}" srcOrd="1" destOrd="0" presId="urn:microsoft.com/office/officeart/2005/8/layout/process5"/>
    <dgm:cxn modelId="{33A59C88-88D2-44B8-8797-E712BFAE92F0}" type="presOf" srcId="{2C5B44BE-E475-4A30-8E7B-0121BC122934}" destId="{CF6E5A3F-3089-4CBE-AD21-428774AE68CC}" srcOrd="0" destOrd="0" presId="urn:microsoft.com/office/officeart/2005/8/layout/process5"/>
    <dgm:cxn modelId="{19651897-D932-4105-9895-CB3FE04F947D}" srcId="{889A84DB-92BE-4ABE-930A-F994C176DBB1}" destId="{88B9786B-D673-41B8-BD1A-5C8BCF9163D2}" srcOrd="0" destOrd="0" parTransId="{6AFBEF93-6E52-402C-B7AA-4079581D7D8A}" sibTransId="{0A2CC0A8-0E88-4104-933F-E917A8C1368F}"/>
    <dgm:cxn modelId="{CA03ED99-6A83-44ED-9A17-0B53B8A0D731}" type="presOf" srcId="{11E4E32C-9F56-4E05-860D-888A711E5747}" destId="{95C42A3A-D6EF-4E78-B6F9-48B3E63AB32A}" srcOrd="0" destOrd="0" presId="urn:microsoft.com/office/officeart/2005/8/layout/process5"/>
    <dgm:cxn modelId="{C3E42D9F-4A89-45DF-ADA3-44EF9B4F7F04}" type="presOf" srcId="{630F38E6-E630-4B52-B678-46BB6380F8F5}" destId="{3E769840-7B66-452A-8556-12F7C0985CEF}" srcOrd="0" destOrd="0" presId="urn:microsoft.com/office/officeart/2005/8/layout/process5"/>
    <dgm:cxn modelId="{A9F7B4A8-8BE5-44B0-9EE8-DB5EB7D79376}" type="presOf" srcId="{5565896A-743D-490E-A648-A61D9E6FAD8D}" destId="{BBFDBB3A-4890-48A2-AF48-9670E8EED280}" srcOrd="0" destOrd="0" presId="urn:microsoft.com/office/officeart/2005/8/layout/process5"/>
    <dgm:cxn modelId="{2AB5D2D1-A38F-4798-ADCD-FCB788F7A10E}" type="presOf" srcId="{0A2CC0A8-0E88-4104-933F-E917A8C1368F}" destId="{E63B1450-F20B-4143-A6F2-0F38C937AC78}" srcOrd="0" destOrd="0" presId="urn:microsoft.com/office/officeart/2005/8/layout/process5"/>
    <dgm:cxn modelId="{FDBA8DD2-A2E8-4003-907B-83EEF2DB75A6}" type="presOf" srcId="{4F961313-E1BF-457A-8273-D929F2759C64}" destId="{DFC9751B-E456-462C-817D-CB0C8196C16F}" srcOrd="1" destOrd="0" presId="urn:microsoft.com/office/officeart/2005/8/layout/process5"/>
    <dgm:cxn modelId="{A473A0E3-E2BD-4245-A92D-8697EAAF85E6}" srcId="{889A84DB-92BE-4ABE-930A-F994C176DBB1}" destId="{2FC2E8AF-1F5B-4BDD-BD26-5891D520F972}" srcOrd="1" destOrd="0" parTransId="{0C987E77-A7D3-428B-9590-00D1AB1FAA92}" sibTransId="{B664C9EA-2059-496D-A5DA-599B8539A4AF}"/>
    <dgm:cxn modelId="{6268D3EE-FC0A-4F89-AD0E-0DE1258521B2}" type="presOf" srcId="{D57F3372-C8EA-439F-B81E-33CC9CD414C4}" destId="{2CF631A0-7DF8-46E1-B90C-DCE4E6150E8F}" srcOrd="0" destOrd="0" presId="urn:microsoft.com/office/officeart/2005/8/layout/process5"/>
    <dgm:cxn modelId="{E2F9E6F6-F266-40A5-B393-9462823188E8}" type="presOf" srcId="{18A4503E-7C80-42CE-9EC2-C60A9F416C98}" destId="{C86D5507-59AA-4EEC-9497-4550394D32D3}" srcOrd="1" destOrd="0" presId="urn:microsoft.com/office/officeart/2005/8/layout/process5"/>
    <dgm:cxn modelId="{FDA4C0FD-68B0-481A-A73B-E96A9EF4F868}" type="presOf" srcId="{88B9786B-D673-41B8-BD1A-5C8BCF9163D2}" destId="{ECC03432-BD79-4B51-B45A-15D960509344}" srcOrd="0" destOrd="0" presId="urn:microsoft.com/office/officeart/2005/8/layout/process5"/>
    <dgm:cxn modelId="{FCAB12FE-C345-4C75-8895-793CA74344ED}" type="presOf" srcId="{630F38E6-E630-4B52-B678-46BB6380F8F5}" destId="{66638FF2-7783-4855-9AB9-CEDCC6821AE8}" srcOrd="1" destOrd="0" presId="urn:microsoft.com/office/officeart/2005/8/layout/process5"/>
    <dgm:cxn modelId="{913BA1FE-4F01-4DD8-A024-7F0BE90D129E}" srcId="{889A84DB-92BE-4ABE-930A-F994C176DBB1}" destId="{5565896A-743D-490E-A648-A61D9E6FAD8D}" srcOrd="4" destOrd="0" parTransId="{99DE01E2-67F1-436F-9293-8C8410DB208E}" sibTransId="{11E4E32C-9F56-4E05-860D-888A711E5747}"/>
    <dgm:cxn modelId="{5177CA07-0FA7-4440-B44E-16BDF7000392}" type="presParOf" srcId="{797FC5CB-7100-425C-8C5C-654AC1307EE5}" destId="{ECC03432-BD79-4B51-B45A-15D960509344}" srcOrd="0" destOrd="0" presId="urn:microsoft.com/office/officeart/2005/8/layout/process5"/>
    <dgm:cxn modelId="{EADADA7E-9D52-4BE1-A8A8-E7B537487153}" type="presParOf" srcId="{797FC5CB-7100-425C-8C5C-654AC1307EE5}" destId="{E63B1450-F20B-4143-A6F2-0F38C937AC78}" srcOrd="1" destOrd="0" presId="urn:microsoft.com/office/officeart/2005/8/layout/process5"/>
    <dgm:cxn modelId="{F6350491-E444-4BDB-ACF7-762AB80BF6AE}" type="presParOf" srcId="{E63B1450-F20B-4143-A6F2-0F38C937AC78}" destId="{406A9733-2682-4371-9AAD-2F0AEC004B60}" srcOrd="0" destOrd="0" presId="urn:microsoft.com/office/officeart/2005/8/layout/process5"/>
    <dgm:cxn modelId="{907CAAA7-FCF7-4228-822D-453875079CBF}" type="presParOf" srcId="{797FC5CB-7100-425C-8C5C-654AC1307EE5}" destId="{C30F3BE0-5FCD-4772-BAFC-A7F0BE87AE43}" srcOrd="2" destOrd="0" presId="urn:microsoft.com/office/officeart/2005/8/layout/process5"/>
    <dgm:cxn modelId="{D11B9BB8-DC93-4044-8F0D-9861B62B5D70}" type="presParOf" srcId="{797FC5CB-7100-425C-8C5C-654AC1307EE5}" destId="{6718A218-6F5B-4375-898C-388E6807DBF7}" srcOrd="3" destOrd="0" presId="urn:microsoft.com/office/officeart/2005/8/layout/process5"/>
    <dgm:cxn modelId="{96D947DC-0363-4F9C-9403-B812EF3DA336}" type="presParOf" srcId="{6718A218-6F5B-4375-898C-388E6807DBF7}" destId="{AA9DB394-8E1A-4B04-8FEB-5160DC57752A}" srcOrd="0" destOrd="0" presId="urn:microsoft.com/office/officeart/2005/8/layout/process5"/>
    <dgm:cxn modelId="{4E23883E-283F-499F-B749-A299428ECF53}" type="presParOf" srcId="{797FC5CB-7100-425C-8C5C-654AC1307EE5}" destId="{CF6E5A3F-3089-4CBE-AD21-428774AE68CC}" srcOrd="4" destOrd="0" presId="urn:microsoft.com/office/officeart/2005/8/layout/process5"/>
    <dgm:cxn modelId="{10C43FA3-8F08-438C-A015-F1F72F43D8ED}" type="presParOf" srcId="{797FC5CB-7100-425C-8C5C-654AC1307EE5}" destId="{3E769840-7B66-452A-8556-12F7C0985CEF}" srcOrd="5" destOrd="0" presId="urn:microsoft.com/office/officeart/2005/8/layout/process5"/>
    <dgm:cxn modelId="{FF144737-81A6-451D-8988-01BAA53FBD16}" type="presParOf" srcId="{3E769840-7B66-452A-8556-12F7C0985CEF}" destId="{66638FF2-7783-4855-9AB9-CEDCC6821AE8}" srcOrd="0" destOrd="0" presId="urn:microsoft.com/office/officeart/2005/8/layout/process5"/>
    <dgm:cxn modelId="{CF5B75C5-516A-4EEE-8784-048B8A3776B4}" type="presParOf" srcId="{797FC5CB-7100-425C-8C5C-654AC1307EE5}" destId="{2CF631A0-7DF8-46E1-B90C-DCE4E6150E8F}" srcOrd="6" destOrd="0" presId="urn:microsoft.com/office/officeart/2005/8/layout/process5"/>
    <dgm:cxn modelId="{B2CBD152-5157-45AB-BCE2-E67932E6F599}" type="presParOf" srcId="{797FC5CB-7100-425C-8C5C-654AC1307EE5}" destId="{5A5C4D39-B32B-4D5B-BE33-006E4AE5B0B4}" srcOrd="7" destOrd="0" presId="urn:microsoft.com/office/officeart/2005/8/layout/process5"/>
    <dgm:cxn modelId="{15A66865-2903-441D-9EF9-0257A8CFF8E1}" type="presParOf" srcId="{5A5C4D39-B32B-4D5B-BE33-006E4AE5B0B4}" destId="{DFC9751B-E456-462C-817D-CB0C8196C16F}" srcOrd="0" destOrd="0" presId="urn:microsoft.com/office/officeart/2005/8/layout/process5"/>
    <dgm:cxn modelId="{D7D115C4-3D56-4C89-BBC0-5A489C44A68C}" type="presParOf" srcId="{797FC5CB-7100-425C-8C5C-654AC1307EE5}" destId="{BBFDBB3A-4890-48A2-AF48-9670E8EED280}" srcOrd="8" destOrd="0" presId="urn:microsoft.com/office/officeart/2005/8/layout/process5"/>
    <dgm:cxn modelId="{785920BD-9A89-4E34-9068-6EF54E60F910}" type="presParOf" srcId="{797FC5CB-7100-425C-8C5C-654AC1307EE5}" destId="{95C42A3A-D6EF-4E78-B6F9-48B3E63AB32A}" srcOrd="9" destOrd="0" presId="urn:microsoft.com/office/officeart/2005/8/layout/process5"/>
    <dgm:cxn modelId="{308F18E9-4078-496E-AC77-4053171F8908}" type="presParOf" srcId="{95C42A3A-D6EF-4E78-B6F9-48B3E63AB32A}" destId="{0F857D59-AF58-4787-A95E-004106B2984E}" srcOrd="0" destOrd="0" presId="urn:microsoft.com/office/officeart/2005/8/layout/process5"/>
    <dgm:cxn modelId="{1E9674F7-2BDC-4682-BFF5-2B1CC0816B2B}" type="presParOf" srcId="{797FC5CB-7100-425C-8C5C-654AC1307EE5}" destId="{A070A3A5-9B17-4E1D-82B3-9F391237FF12}" srcOrd="10" destOrd="0" presId="urn:microsoft.com/office/officeart/2005/8/layout/process5"/>
    <dgm:cxn modelId="{BA0A9462-F20E-4CC3-82C4-A877427936BE}" type="presParOf" srcId="{797FC5CB-7100-425C-8C5C-654AC1307EE5}" destId="{A9EFE6AC-985C-4712-AB99-CF2577452D3B}" srcOrd="11" destOrd="0" presId="urn:microsoft.com/office/officeart/2005/8/layout/process5"/>
    <dgm:cxn modelId="{BACF0FB4-27E5-45B8-BD5E-EB6951A22C0F}" type="presParOf" srcId="{A9EFE6AC-985C-4712-AB99-CF2577452D3B}" destId="{C86D5507-59AA-4EEC-9497-4550394D32D3}" srcOrd="0" destOrd="0" presId="urn:microsoft.com/office/officeart/2005/8/layout/process5"/>
    <dgm:cxn modelId="{B4173DE6-5F22-4DEC-B8EA-345AB7377811}" type="presParOf" srcId="{797FC5CB-7100-425C-8C5C-654AC1307EE5}" destId="{BB91FB7D-25EB-40F7-8BDF-A75161B8336F}" srcOrd="12"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8A892F9-2C3F-4446-A89E-12A732F3DDC5}"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79C30ABA-E957-4543-9129-46C73A1C03A8}">
      <dgm:prSet phldrT="[Texto]"/>
      <dgm:spPr/>
      <dgm:t>
        <a:bodyPr/>
        <a:lstStyle/>
        <a:p>
          <a:r>
            <a:rPr lang="pt-BR" spc="-25" dirty="0" err="1">
              <a:solidFill>
                <a:srgbClr val="FFFFFF"/>
              </a:solidFill>
              <a:latin typeface="Carlito"/>
              <a:cs typeface="Carlito"/>
            </a:rPr>
            <a:t>Request</a:t>
          </a:r>
          <a:r>
            <a:rPr lang="pt-BR" spc="-114" dirty="0">
              <a:solidFill>
                <a:srgbClr val="FFFFFF"/>
              </a:solidFill>
              <a:latin typeface="Carlito"/>
              <a:cs typeface="Carlito"/>
            </a:rPr>
            <a:t> </a:t>
          </a:r>
          <a:r>
            <a:rPr lang="pt-BR" spc="-5" dirty="0">
              <a:solidFill>
                <a:srgbClr val="FFFFFF"/>
              </a:solidFill>
              <a:latin typeface="Carlito"/>
              <a:cs typeface="Carlito"/>
            </a:rPr>
            <a:t>Wikipedia </a:t>
          </a:r>
          <a:r>
            <a:rPr lang="pt-BR" spc="-5" dirty="0" err="1">
              <a:solidFill>
                <a:srgbClr val="FFFFFF"/>
              </a:solidFill>
              <a:latin typeface="Carlito"/>
              <a:cs typeface="Carlito"/>
            </a:rPr>
            <a:t>html</a:t>
          </a:r>
          <a:endParaRPr lang="pt-BR" dirty="0"/>
        </a:p>
      </dgm:t>
    </dgm:pt>
    <dgm:pt modelId="{EAC1E978-C906-4D94-BA62-E03D6551007B}" type="parTrans" cxnId="{B1F69FC6-8A4D-4AC8-8AAB-7C2ECB71DEF3}">
      <dgm:prSet/>
      <dgm:spPr/>
      <dgm:t>
        <a:bodyPr/>
        <a:lstStyle/>
        <a:p>
          <a:endParaRPr lang="pt-BR"/>
        </a:p>
      </dgm:t>
    </dgm:pt>
    <dgm:pt modelId="{CFF5A34D-5A44-4696-8FD4-3061624ACCDE}" type="sibTrans" cxnId="{B1F69FC6-8A4D-4AC8-8AAB-7C2ECB71DEF3}">
      <dgm:prSet/>
      <dgm:spPr/>
      <dgm:t>
        <a:bodyPr/>
        <a:lstStyle/>
        <a:p>
          <a:endParaRPr lang="pt-BR"/>
        </a:p>
      </dgm:t>
    </dgm:pt>
    <dgm:pt modelId="{BCB23AD5-D997-4438-B025-B4941B298E18}">
      <dgm:prSet phldrT="[Texto]"/>
      <dgm:spPr/>
      <dgm:t>
        <a:bodyPr/>
        <a:lstStyle/>
        <a:p>
          <a:r>
            <a:rPr lang="pt-BR" spc="-15" dirty="0" err="1">
              <a:solidFill>
                <a:srgbClr val="FFFFFF"/>
              </a:solidFill>
              <a:latin typeface="Carlito"/>
              <a:cs typeface="Carlito"/>
            </a:rPr>
            <a:t>BeautifulSoup</a:t>
          </a:r>
          <a:r>
            <a:rPr lang="pt-BR" spc="-15" dirty="0">
              <a:solidFill>
                <a:srgbClr val="FFFFFF"/>
              </a:solidFill>
              <a:latin typeface="Carlito"/>
              <a:cs typeface="Carlito"/>
            </a:rPr>
            <a:t> </a:t>
          </a:r>
          <a:r>
            <a:rPr lang="pt-BR" spc="-20" dirty="0">
              <a:solidFill>
                <a:srgbClr val="FFFFFF"/>
              </a:solidFill>
              <a:latin typeface="Carlito"/>
              <a:cs typeface="Carlito"/>
            </a:rPr>
            <a:t>html5lib</a:t>
          </a:r>
          <a:r>
            <a:rPr lang="pt-BR" spc="-105" dirty="0">
              <a:solidFill>
                <a:srgbClr val="FFFFFF"/>
              </a:solidFill>
              <a:latin typeface="Carlito"/>
              <a:cs typeface="Carlito"/>
            </a:rPr>
            <a:t> </a:t>
          </a:r>
          <a:r>
            <a:rPr lang="pt-BR" spc="-35" dirty="0">
              <a:solidFill>
                <a:srgbClr val="FFFFFF"/>
              </a:solidFill>
              <a:latin typeface="Carlito"/>
              <a:cs typeface="Carlito"/>
            </a:rPr>
            <a:t>Parser</a:t>
          </a:r>
          <a:endParaRPr lang="pt-BR" dirty="0"/>
        </a:p>
      </dgm:t>
    </dgm:pt>
    <dgm:pt modelId="{B1E2DCEE-33C2-4218-B008-CD13C7F7A61A}" type="parTrans" cxnId="{68E1F559-7EED-4C6D-BD27-16250871AC49}">
      <dgm:prSet/>
      <dgm:spPr/>
      <dgm:t>
        <a:bodyPr/>
        <a:lstStyle/>
        <a:p>
          <a:endParaRPr lang="pt-BR"/>
        </a:p>
      </dgm:t>
    </dgm:pt>
    <dgm:pt modelId="{3C0D8819-5E95-4AEA-A252-8F627341F01B}" type="sibTrans" cxnId="{68E1F559-7EED-4C6D-BD27-16250871AC49}">
      <dgm:prSet/>
      <dgm:spPr/>
      <dgm:t>
        <a:bodyPr/>
        <a:lstStyle/>
        <a:p>
          <a:endParaRPr lang="pt-BR"/>
        </a:p>
      </dgm:t>
    </dgm:pt>
    <dgm:pt modelId="{1F970967-DCAA-4F5F-A28F-EFED8A97D02C}">
      <dgm:prSet phldrT="[Texto]"/>
      <dgm:spPr/>
      <dgm:t>
        <a:bodyPr/>
        <a:lstStyle/>
        <a:p>
          <a:r>
            <a:rPr lang="pt-BR" spc="-15" dirty="0" err="1">
              <a:solidFill>
                <a:srgbClr val="FFFFFF"/>
              </a:solidFill>
              <a:latin typeface="Carlito"/>
              <a:cs typeface="Carlito"/>
            </a:rPr>
            <a:t>Find</a:t>
          </a:r>
          <a:r>
            <a:rPr lang="pt-BR" spc="-15" dirty="0">
              <a:solidFill>
                <a:srgbClr val="FFFFFF"/>
              </a:solidFill>
              <a:latin typeface="Carlito"/>
              <a:cs typeface="Carlito"/>
            </a:rPr>
            <a:t> </a:t>
          </a:r>
          <a:r>
            <a:rPr lang="pt-BR" spc="-5" dirty="0" err="1">
              <a:solidFill>
                <a:srgbClr val="FFFFFF"/>
              </a:solidFill>
              <a:latin typeface="Carlito"/>
              <a:cs typeface="Carlito"/>
            </a:rPr>
            <a:t>launch</a:t>
          </a:r>
          <a:r>
            <a:rPr lang="pt-BR" spc="-145" dirty="0">
              <a:solidFill>
                <a:srgbClr val="FFFFFF"/>
              </a:solidFill>
              <a:latin typeface="Carlito"/>
              <a:cs typeface="Carlito"/>
            </a:rPr>
            <a:t> </a:t>
          </a:r>
          <a:r>
            <a:rPr lang="pt-BR" spc="-40" dirty="0" err="1">
              <a:solidFill>
                <a:srgbClr val="FFFFFF"/>
              </a:solidFill>
              <a:latin typeface="Carlito"/>
              <a:cs typeface="Carlito"/>
            </a:rPr>
            <a:t>info</a:t>
          </a:r>
          <a:r>
            <a:rPr lang="pt-BR" spc="-40" dirty="0">
              <a:solidFill>
                <a:srgbClr val="FFFFFF"/>
              </a:solidFill>
              <a:latin typeface="Carlito"/>
              <a:cs typeface="Carlito"/>
            </a:rPr>
            <a:t> </a:t>
          </a:r>
          <a:r>
            <a:rPr lang="pt-BR" spc="-25" dirty="0" err="1">
              <a:solidFill>
                <a:srgbClr val="FFFFFF"/>
              </a:solidFill>
              <a:latin typeface="Carlito"/>
              <a:cs typeface="Carlito"/>
            </a:rPr>
            <a:t>html</a:t>
          </a:r>
          <a:r>
            <a:rPr lang="pt-BR" spc="-70" dirty="0">
              <a:solidFill>
                <a:srgbClr val="FFFFFF"/>
              </a:solidFill>
              <a:latin typeface="Carlito"/>
              <a:cs typeface="Carlito"/>
            </a:rPr>
            <a:t> </a:t>
          </a:r>
          <a:r>
            <a:rPr lang="pt-BR" spc="-20" dirty="0" err="1">
              <a:solidFill>
                <a:srgbClr val="FFFFFF"/>
              </a:solidFill>
              <a:latin typeface="Carlito"/>
              <a:cs typeface="Carlito"/>
            </a:rPr>
            <a:t>table</a:t>
          </a:r>
          <a:endParaRPr lang="pt-BR" dirty="0"/>
        </a:p>
      </dgm:t>
    </dgm:pt>
    <dgm:pt modelId="{2F8EA83B-9294-4230-BF80-A51D564BE3A5}" type="parTrans" cxnId="{9E743961-3E04-406B-B6BA-B5F3D6851A3B}">
      <dgm:prSet/>
      <dgm:spPr/>
      <dgm:t>
        <a:bodyPr/>
        <a:lstStyle/>
        <a:p>
          <a:endParaRPr lang="pt-BR"/>
        </a:p>
      </dgm:t>
    </dgm:pt>
    <dgm:pt modelId="{7273751D-82F4-42E5-89AC-5747F433D0B4}" type="sibTrans" cxnId="{9E743961-3E04-406B-B6BA-B5F3D6851A3B}">
      <dgm:prSet/>
      <dgm:spPr/>
      <dgm:t>
        <a:bodyPr/>
        <a:lstStyle/>
        <a:p>
          <a:endParaRPr lang="pt-BR"/>
        </a:p>
      </dgm:t>
    </dgm:pt>
    <dgm:pt modelId="{F29CC8FD-CD5A-4C76-8F94-87AB8756AA5E}">
      <dgm:prSet phldrT="[Texto]"/>
      <dgm:spPr/>
      <dgm:t>
        <a:bodyPr/>
        <a:lstStyle/>
        <a:p>
          <a:r>
            <a:rPr lang="pt-BR" spc="-20" dirty="0" err="1">
              <a:solidFill>
                <a:srgbClr val="FFFFFF"/>
              </a:solidFill>
              <a:latin typeface="Carlito"/>
              <a:cs typeface="Carlito"/>
            </a:rPr>
            <a:t>Cast</a:t>
          </a:r>
          <a:r>
            <a:rPr lang="pt-BR" spc="-20" dirty="0">
              <a:solidFill>
                <a:srgbClr val="FFFFFF"/>
              </a:solidFill>
              <a:latin typeface="Carlito"/>
              <a:cs typeface="Carlito"/>
            </a:rPr>
            <a:t> </a:t>
          </a:r>
          <a:r>
            <a:rPr lang="pt-BR" spc="-5" dirty="0" err="1">
              <a:solidFill>
                <a:srgbClr val="FFFFFF"/>
              </a:solidFill>
              <a:latin typeface="Carlito"/>
              <a:cs typeface="Carlito"/>
            </a:rPr>
            <a:t>dictionary</a:t>
          </a:r>
          <a:r>
            <a:rPr lang="pt-BR" spc="-135" dirty="0">
              <a:solidFill>
                <a:srgbClr val="FFFFFF"/>
              </a:solidFill>
              <a:latin typeface="Carlito"/>
              <a:cs typeface="Carlito"/>
            </a:rPr>
            <a:t> </a:t>
          </a:r>
          <a:r>
            <a:rPr lang="pt-BR" spc="-60" dirty="0" err="1">
              <a:solidFill>
                <a:srgbClr val="FFFFFF"/>
              </a:solidFill>
              <a:latin typeface="Carlito"/>
              <a:cs typeface="Carlito"/>
            </a:rPr>
            <a:t>to</a:t>
          </a:r>
          <a:r>
            <a:rPr lang="pt-BR" spc="-60" dirty="0">
              <a:solidFill>
                <a:srgbClr val="FFFFFF"/>
              </a:solidFill>
              <a:latin typeface="Carlito"/>
              <a:cs typeface="Carlito"/>
            </a:rPr>
            <a:t> </a:t>
          </a:r>
          <a:r>
            <a:rPr lang="pt-BR" spc="-30" dirty="0" err="1">
              <a:solidFill>
                <a:srgbClr val="FFFFFF"/>
              </a:solidFill>
              <a:latin typeface="Carlito"/>
              <a:cs typeface="Carlito"/>
            </a:rPr>
            <a:t>DataFrame</a:t>
          </a:r>
          <a:endParaRPr lang="pt-BR" dirty="0"/>
        </a:p>
      </dgm:t>
    </dgm:pt>
    <dgm:pt modelId="{79C8D837-F5DA-4250-BC19-8437328D580F}" type="parTrans" cxnId="{104F3A44-ACCD-4A50-8479-D5959349871A}">
      <dgm:prSet/>
      <dgm:spPr/>
      <dgm:t>
        <a:bodyPr/>
        <a:lstStyle/>
        <a:p>
          <a:endParaRPr lang="pt-BR"/>
        </a:p>
      </dgm:t>
    </dgm:pt>
    <dgm:pt modelId="{E05F01F6-FFE4-4167-9D2D-B189DF993CC3}" type="sibTrans" cxnId="{104F3A44-ACCD-4A50-8479-D5959349871A}">
      <dgm:prSet/>
      <dgm:spPr/>
      <dgm:t>
        <a:bodyPr/>
        <a:lstStyle/>
        <a:p>
          <a:endParaRPr lang="pt-BR"/>
        </a:p>
      </dgm:t>
    </dgm:pt>
    <dgm:pt modelId="{29CB6F3B-5717-4000-B3BE-6577B3E6726D}">
      <dgm:prSet/>
      <dgm:spPr/>
      <dgm:t>
        <a:bodyPr/>
        <a:lstStyle/>
        <a:p>
          <a:r>
            <a:rPr lang="pt-BR" spc="-40" dirty="0" err="1">
              <a:solidFill>
                <a:srgbClr val="FFFFFF"/>
              </a:solidFill>
              <a:latin typeface="Carlito"/>
              <a:cs typeface="Carlito"/>
            </a:rPr>
            <a:t>Create</a:t>
          </a:r>
          <a:r>
            <a:rPr lang="pt-BR" spc="-70" dirty="0">
              <a:solidFill>
                <a:srgbClr val="FFFFFF"/>
              </a:solidFill>
              <a:latin typeface="Carlito"/>
              <a:cs typeface="Carlito"/>
            </a:rPr>
            <a:t> </a:t>
          </a:r>
          <a:r>
            <a:rPr lang="pt-BR" spc="-10" dirty="0" err="1">
              <a:solidFill>
                <a:srgbClr val="FFFFFF"/>
              </a:solidFill>
              <a:latin typeface="Carlito"/>
              <a:cs typeface="Carlito"/>
            </a:rPr>
            <a:t>dictionary</a:t>
          </a:r>
          <a:endParaRPr lang="pt-BR" dirty="0"/>
        </a:p>
      </dgm:t>
    </dgm:pt>
    <dgm:pt modelId="{5BAFF56E-F773-41FB-B807-2F73C373057F}" type="parTrans" cxnId="{82B5D256-DC9A-425F-B08A-DDE7E0CC6FC8}">
      <dgm:prSet/>
      <dgm:spPr/>
      <dgm:t>
        <a:bodyPr/>
        <a:lstStyle/>
        <a:p>
          <a:endParaRPr lang="pt-BR"/>
        </a:p>
      </dgm:t>
    </dgm:pt>
    <dgm:pt modelId="{F59E5F6F-305E-4214-A763-53BF60979533}" type="sibTrans" cxnId="{82B5D256-DC9A-425F-B08A-DDE7E0CC6FC8}">
      <dgm:prSet/>
      <dgm:spPr/>
      <dgm:t>
        <a:bodyPr/>
        <a:lstStyle/>
        <a:p>
          <a:endParaRPr lang="pt-BR"/>
        </a:p>
      </dgm:t>
    </dgm:pt>
    <dgm:pt modelId="{3DC357CC-0423-4DA4-BEE5-85181E57C976}">
      <dgm:prSet phldrT="[Texto]"/>
      <dgm:spPr/>
      <dgm:t>
        <a:bodyPr/>
        <a:lstStyle/>
        <a:p>
          <a:r>
            <a:rPr lang="en-US" dirty="0"/>
            <a:t>Iterate through  table cells to  extract data to  dictionary</a:t>
          </a:r>
          <a:endParaRPr lang="pt-BR" dirty="0"/>
        </a:p>
      </dgm:t>
    </dgm:pt>
    <dgm:pt modelId="{EFB05D46-AF1A-4CC3-8E44-19D0558D7F76}" type="parTrans" cxnId="{ABA6ECA5-7443-4DEF-AE28-90F4F0C2377A}">
      <dgm:prSet/>
      <dgm:spPr/>
      <dgm:t>
        <a:bodyPr/>
        <a:lstStyle/>
        <a:p>
          <a:endParaRPr lang="pt-BR"/>
        </a:p>
      </dgm:t>
    </dgm:pt>
    <dgm:pt modelId="{EAE6C496-2F25-4138-A913-DFCBC5A646C8}" type="sibTrans" cxnId="{ABA6ECA5-7443-4DEF-AE28-90F4F0C2377A}">
      <dgm:prSet/>
      <dgm:spPr/>
      <dgm:t>
        <a:bodyPr/>
        <a:lstStyle/>
        <a:p>
          <a:endParaRPr lang="pt-BR"/>
        </a:p>
      </dgm:t>
    </dgm:pt>
    <dgm:pt modelId="{7BABAE05-9C0E-405B-86F8-C614FCCAF179}" type="pres">
      <dgm:prSet presAssocID="{18A892F9-2C3F-4446-A89E-12A732F3DDC5}" presName="diagram" presStyleCnt="0">
        <dgm:presLayoutVars>
          <dgm:dir/>
          <dgm:resizeHandles val="exact"/>
        </dgm:presLayoutVars>
      </dgm:prSet>
      <dgm:spPr/>
    </dgm:pt>
    <dgm:pt modelId="{A7B5975E-0A7F-4380-8519-AE2E33810BAB}" type="pres">
      <dgm:prSet presAssocID="{79C30ABA-E957-4543-9129-46C73A1C03A8}" presName="node" presStyleLbl="node1" presStyleIdx="0" presStyleCnt="6">
        <dgm:presLayoutVars>
          <dgm:bulletEnabled val="1"/>
        </dgm:presLayoutVars>
      </dgm:prSet>
      <dgm:spPr/>
    </dgm:pt>
    <dgm:pt modelId="{7214E96C-7BFF-4A38-A690-51CE1BA8C4F2}" type="pres">
      <dgm:prSet presAssocID="{CFF5A34D-5A44-4696-8FD4-3061624ACCDE}" presName="sibTrans" presStyleLbl="sibTrans2D1" presStyleIdx="0" presStyleCnt="5"/>
      <dgm:spPr/>
    </dgm:pt>
    <dgm:pt modelId="{20CDAD72-80D0-46B0-8883-31691D032EF3}" type="pres">
      <dgm:prSet presAssocID="{CFF5A34D-5A44-4696-8FD4-3061624ACCDE}" presName="connectorText" presStyleLbl="sibTrans2D1" presStyleIdx="0" presStyleCnt="5"/>
      <dgm:spPr/>
    </dgm:pt>
    <dgm:pt modelId="{E3995F86-B47D-4802-958D-4755846CC326}" type="pres">
      <dgm:prSet presAssocID="{BCB23AD5-D997-4438-B025-B4941B298E18}" presName="node" presStyleLbl="node1" presStyleIdx="1" presStyleCnt="6">
        <dgm:presLayoutVars>
          <dgm:bulletEnabled val="1"/>
        </dgm:presLayoutVars>
      </dgm:prSet>
      <dgm:spPr/>
    </dgm:pt>
    <dgm:pt modelId="{B31C130B-0C42-418E-8FFC-F6C588EABCAA}" type="pres">
      <dgm:prSet presAssocID="{3C0D8819-5E95-4AEA-A252-8F627341F01B}" presName="sibTrans" presStyleLbl="sibTrans2D1" presStyleIdx="1" presStyleCnt="5"/>
      <dgm:spPr/>
    </dgm:pt>
    <dgm:pt modelId="{20813244-4F54-451E-827D-661F27B71459}" type="pres">
      <dgm:prSet presAssocID="{3C0D8819-5E95-4AEA-A252-8F627341F01B}" presName="connectorText" presStyleLbl="sibTrans2D1" presStyleIdx="1" presStyleCnt="5"/>
      <dgm:spPr/>
    </dgm:pt>
    <dgm:pt modelId="{030A1222-9C3E-4AE8-AB1B-4E4764E681A7}" type="pres">
      <dgm:prSet presAssocID="{1F970967-DCAA-4F5F-A28F-EFED8A97D02C}" presName="node" presStyleLbl="node1" presStyleIdx="2" presStyleCnt="6">
        <dgm:presLayoutVars>
          <dgm:bulletEnabled val="1"/>
        </dgm:presLayoutVars>
      </dgm:prSet>
      <dgm:spPr/>
    </dgm:pt>
    <dgm:pt modelId="{C15726E8-FD3F-4254-8E27-FA4AC436D209}" type="pres">
      <dgm:prSet presAssocID="{7273751D-82F4-42E5-89AC-5747F433D0B4}" presName="sibTrans" presStyleLbl="sibTrans2D1" presStyleIdx="2" presStyleCnt="5"/>
      <dgm:spPr/>
    </dgm:pt>
    <dgm:pt modelId="{EBBA384B-23F1-4C32-A1C8-C41E2C9CAF1B}" type="pres">
      <dgm:prSet presAssocID="{7273751D-82F4-42E5-89AC-5747F433D0B4}" presName="connectorText" presStyleLbl="sibTrans2D1" presStyleIdx="2" presStyleCnt="5"/>
      <dgm:spPr/>
    </dgm:pt>
    <dgm:pt modelId="{F57ED39D-98CD-42D1-8093-C6B01C62115E}" type="pres">
      <dgm:prSet presAssocID="{29CB6F3B-5717-4000-B3BE-6577B3E6726D}" presName="node" presStyleLbl="node1" presStyleIdx="3" presStyleCnt="6">
        <dgm:presLayoutVars>
          <dgm:bulletEnabled val="1"/>
        </dgm:presLayoutVars>
      </dgm:prSet>
      <dgm:spPr/>
    </dgm:pt>
    <dgm:pt modelId="{54715842-0975-4AB4-9FCB-028C793DF201}" type="pres">
      <dgm:prSet presAssocID="{F59E5F6F-305E-4214-A763-53BF60979533}" presName="sibTrans" presStyleLbl="sibTrans2D1" presStyleIdx="3" presStyleCnt="5"/>
      <dgm:spPr/>
    </dgm:pt>
    <dgm:pt modelId="{41E6BBDE-8E3F-4B3C-966D-5D87161FFD0D}" type="pres">
      <dgm:prSet presAssocID="{F59E5F6F-305E-4214-A763-53BF60979533}" presName="connectorText" presStyleLbl="sibTrans2D1" presStyleIdx="3" presStyleCnt="5"/>
      <dgm:spPr/>
    </dgm:pt>
    <dgm:pt modelId="{9534FC79-EF00-47D9-8559-BE65FE1729DA}" type="pres">
      <dgm:prSet presAssocID="{3DC357CC-0423-4DA4-BEE5-85181E57C976}" presName="node" presStyleLbl="node1" presStyleIdx="4" presStyleCnt="6">
        <dgm:presLayoutVars>
          <dgm:bulletEnabled val="1"/>
        </dgm:presLayoutVars>
      </dgm:prSet>
      <dgm:spPr/>
    </dgm:pt>
    <dgm:pt modelId="{1A1B92CC-E8D9-4696-98CF-63C9D322BE74}" type="pres">
      <dgm:prSet presAssocID="{EAE6C496-2F25-4138-A913-DFCBC5A646C8}" presName="sibTrans" presStyleLbl="sibTrans2D1" presStyleIdx="4" presStyleCnt="5"/>
      <dgm:spPr/>
    </dgm:pt>
    <dgm:pt modelId="{3AD81A57-2B61-424D-A100-E86E57F63574}" type="pres">
      <dgm:prSet presAssocID="{EAE6C496-2F25-4138-A913-DFCBC5A646C8}" presName="connectorText" presStyleLbl="sibTrans2D1" presStyleIdx="4" presStyleCnt="5"/>
      <dgm:spPr/>
    </dgm:pt>
    <dgm:pt modelId="{B57CC607-E898-451D-9BA4-7685C165F4E3}" type="pres">
      <dgm:prSet presAssocID="{F29CC8FD-CD5A-4C76-8F94-87AB8756AA5E}" presName="node" presStyleLbl="node1" presStyleIdx="5" presStyleCnt="6">
        <dgm:presLayoutVars>
          <dgm:bulletEnabled val="1"/>
        </dgm:presLayoutVars>
      </dgm:prSet>
      <dgm:spPr/>
    </dgm:pt>
  </dgm:ptLst>
  <dgm:cxnLst>
    <dgm:cxn modelId="{C9873C0D-F351-4545-B314-C350AD27B2BB}" type="presOf" srcId="{F59E5F6F-305E-4214-A763-53BF60979533}" destId="{54715842-0975-4AB4-9FCB-028C793DF201}" srcOrd="0" destOrd="0" presId="urn:microsoft.com/office/officeart/2005/8/layout/process5"/>
    <dgm:cxn modelId="{81959B11-571F-4324-B44D-9C6153430D78}" type="presOf" srcId="{79C30ABA-E957-4543-9129-46C73A1C03A8}" destId="{A7B5975E-0A7F-4380-8519-AE2E33810BAB}" srcOrd="0" destOrd="0" presId="urn:microsoft.com/office/officeart/2005/8/layout/process5"/>
    <dgm:cxn modelId="{38CD8421-A226-4875-AB66-279653CA45D1}" type="presOf" srcId="{3C0D8819-5E95-4AEA-A252-8F627341F01B}" destId="{20813244-4F54-451E-827D-661F27B71459}" srcOrd="1" destOrd="0" presId="urn:microsoft.com/office/officeart/2005/8/layout/process5"/>
    <dgm:cxn modelId="{B3216A24-B7EE-4822-9AB4-98B8999A6D43}" type="presOf" srcId="{F29CC8FD-CD5A-4C76-8F94-87AB8756AA5E}" destId="{B57CC607-E898-451D-9BA4-7685C165F4E3}" srcOrd="0" destOrd="0" presId="urn:microsoft.com/office/officeart/2005/8/layout/process5"/>
    <dgm:cxn modelId="{7BF93861-639C-4BBA-8A1A-8DA04750868C}" type="presOf" srcId="{1F970967-DCAA-4F5F-A28F-EFED8A97D02C}" destId="{030A1222-9C3E-4AE8-AB1B-4E4764E681A7}" srcOrd="0" destOrd="0" presId="urn:microsoft.com/office/officeart/2005/8/layout/process5"/>
    <dgm:cxn modelId="{9E743961-3E04-406B-B6BA-B5F3D6851A3B}" srcId="{18A892F9-2C3F-4446-A89E-12A732F3DDC5}" destId="{1F970967-DCAA-4F5F-A28F-EFED8A97D02C}" srcOrd="2" destOrd="0" parTransId="{2F8EA83B-9294-4230-BF80-A51D564BE3A5}" sibTransId="{7273751D-82F4-42E5-89AC-5747F433D0B4}"/>
    <dgm:cxn modelId="{104F3A44-ACCD-4A50-8479-D5959349871A}" srcId="{18A892F9-2C3F-4446-A89E-12A732F3DDC5}" destId="{F29CC8FD-CD5A-4C76-8F94-87AB8756AA5E}" srcOrd="5" destOrd="0" parTransId="{79C8D837-F5DA-4250-BC19-8437328D580F}" sibTransId="{E05F01F6-FFE4-4167-9D2D-B189DF993CC3}"/>
    <dgm:cxn modelId="{3BD4C14B-E02D-4DBF-BE28-28B9E66D45F9}" type="presOf" srcId="{BCB23AD5-D997-4438-B025-B4941B298E18}" destId="{E3995F86-B47D-4802-958D-4755846CC326}" srcOrd="0" destOrd="0" presId="urn:microsoft.com/office/officeart/2005/8/layout/process5"/>
    <dgm:cxn modelId="{59FFDA4B-AF7F-42C6-BED7-77C1C0C19F86}" type="presOf" srcId="{29CB6F3B-5717-4000-B3BE-6577B3E6726D}" destId="{F57ED39D-98CD-42D1-8093-C6B01C62115E}" srcOrd="0" destOrd="0" presId="urn:microsoft.com/office/officeart/2005/8/layout/process5"/>
    <dgm:cxn modelId="{77583F72-8FEA-495C-B491-E198F0893094}" type="presOf" srcId="{CFF5A34D-5A44-4696-8FD4-3061624ACCDE}" destId="{7214E96C-7BFF-4A38-A690-51CE1BA8C4F2}" srcOrd="0" destOrd="0" presId="urn:microsoft.com/office/officeart/2005/8/layout/process5"/>
    <dgm:cxn modelId="{82B5D256-DC9A-425F-B08A-DDE7E0CC6FC8}" srcId="{18A892F9-2C3F-4446-A89E-12A732F3DDC5}" destId="{29CB6F3B-5717-4000-B3BE-6577B3E6726D}" srcOrd="3" destOrd="0" parTransId="{5BAFF56E-F773-41FB-B807-2F73C373057F}" sibTransId="{F59E5F6F-305E-4214-A763-53BF60979533}"/>
    <dgm:cxn modelId="{E3807857-4EB6-473D-804C-B68AA56E044E}" type="presOf" srcId="{F59E5F6F-305E-4214-A763-53BF60979533}" destId="{41E6BBDE-8E3F-4B3C-966D-5D87161FFD0D}" srcOrd="1" destOrd="0" presId="urn:microsoft.com/office/officeart/2005/8/layout/process5"/>
    <dgm:cxn modelId="{68E1F559-7EED-4C6D-BD27-16250871AC49}" srcId="{18A892F9-2C3F-4446-A89E-12A732F3DDC5}" destId="{BCB23AD5-D997-4438-B025-B4941B298E18}" srcOrd="1" destOrd="0" parTransId="{B1E2DCEE-33C2-4218-B008-CD13C7F7A61A}" sibTransId="{3C0D8819-5E95-4AEA-A252-8F627341F01B}"/>
    <dgm:cxn modelId="{98D17F7B-FC2E-4279-B336-C99EB7F77675}" type="presOf" srcId="{CFF5A34D-5A44-4696-8FD4-3061624ACCDE}" destId="{20CDAD72-80D0-46B0-8883-31691D032EF3}" srcOrd="1" destOrd="0" presId="urn:microsoft.com/office/officeart/2005/8/layout/process5"/>
    <dgm:cxn modelId="{D2514587-4219-42B6-9E69-C18E90DF1B8C}" type="presOf" srcId="{18A892F9-2C3F-4446-A89E-12A732F3DDC5}" destId="{7BABAE05-9C0E-405B-86F8-C614FCCAF179}" srcOrd="0" destOrd="0" presId="urn:microsoft.com/office/officeart/2005/8/layout/process5"/>
    <dgm:cxn modelId="{C8E7769E-FEDB-4208-853D-207D29D2970F}" type="presOf" srcId="{EAE6C496-2F25-4138-A913-DFCBC5A646C8}" destId="{3AD81A57-2B61-424D-A100-E86E57F63574}" srcOrd="1" destOrd="0" presId="urn:microsoft.com/office/officeart/2005/8/layout/process5"/>
    <dgm:cxn modelId="{ABA6ECA5-7443-4DEF-AE28-90F4F0C2377A}" srcId="{18A892F9-2C3F-4446-A89E-12A732F3DDC5}" destId="{3DC357CC-0423-4DA4-BEE5-85181E57C976}" srcOrd="4" destOrd="0" parTransId="{EFB05D46-AF1A-4CC3-8E44-19D0558D7F76}" sibTransId="{EAE6C496-2F25-4138-A913-DFCBC5A646C8}"/>
    <dgm:cxn modelId="{1D4909A6-2EE2-4968-BD5D-7332F82BC475}" type="presOf" srcId="{7273751D-82F4-42E5-89AC-5747F433D0B4}" destId="{C15726E8-FD3F-4254-8E27-FA4AC436D209}" srcOrd="0" destOrd="0" presId="urn:microsoft.com/office/officeart/2005/8/layout/process5"/>
    <dgm:cxn modelId="{876E9BAC-1630-44EC-B72E-2AD49FEFE311}" type="presOf" srcId="{EAE6C496-2F25-4138-A913-DFCBC5A646C8}" destId="{1A1B92CC-E8D9-4696-98CF-63C9D322BE74}" srcOrd="0" destOrd="0" presId="urn:microsoft.com/office/officeart/2005/8/layout/process5"/>
    <dgm:cxn modelId="{B1F69FC6-8A4D-4AC8-8AAB-7C2ECB71DEF3}" srcId="{18A892F9-2C3F-4446-A89E-12A732F3DDC5}" destId="{79C30ABA-E957-4543-9129-46C73A1C03A8}" srcOrd="0" destOrd="0" parTransId="{EAC1E978-C906-4D94-BA62-E03D6551007B}" sibTransId="{CFF5A34D-5A44-4696-8FD4-3061624ACCDE}"/>
    <dgm:cxn modelId="{557333DD-B280-4045-A2CC-4797AEB08036}" type="presOf" srcId="{3DC357CC-0423-4DA4-BEE5-85181E57C976}" destId="{9534FC79-EF00-47D9-8559-BE65FE1729DA}" srcOrd="0" destOrd="0" presId="urn:microsoft.com/office/officeart/2005/8/layout/process5"/>
    <dgm:cxn modelId="{B4E623F0-B600-4EE8-ADEC-B2259D3CBD44}" type="presOf" srcId="{7273751D-82F4-42E5-89AC-5747F433D0B4}" destId="{EBBA384B-23F1-4C32-A1C8-C41E2C9CAF1B}" srcOrd="1" destOrd="0" presId="urn:microsoft.com/office/officeart/2005/8/layout/process5"/>
    <dgm:cxn modelId="{5B8BCEFF-1C44-4003-B048-31C6E6566274}" type="presOf" srcId="{3C0D8819-5E95-4AEA-A252-8F627341F01B}" destId="{B31C130B-0C42-418E-8FFC-F6C588EABCAA}" srcOrd="0" destOrd="0" presId="urn:microsoft.com/office/officeart/2005/8/layout/process5"/>
    <dgm:cxn modelId="{402CA347-3E23-4AB5-9595-8485A5C65CAE}" type="presParOf" srcId="{7BABAE05-9C0E-405B-86F8-C614FCCAF179}" destId="{A7B5975E-0A7F-4380-8519-AE2E33810BAB}" srcOrd="0" destOrd="0" presId="urn:microsoft.com/office/officeart/2005/8/layout/process5"/>
    <dgm:cxn modelId="{63A55777-CDF2-4DB3-9158-53AEC477E4B8}" type="presParOf" srcId="{7BABAE05-9C0E-405B-86F8-C614FCCAF179}" destId="{7214E96C-7BFF-4A38-A690-51CE1BA8C4F2}" srcOrd="1" destOrd="0" presId="urn:microsoft.com/office/officeart/2005/8/layout/process5"/>
    <dgm:cxn modelId="{F6CD96B1-0F02-46D9-944E-E5FFE3DB6673}" type="presParOf" srcId="{7214E96C-7BFF-4A38-A690-51CE1BA8C4F2}" destId="{20CDAD72-80D0-46B0-8883-31691D032EF3}" srcOrd="0" destOrd="0" presId="urn:microsoft.com/office/officeart/2005/8/layout/process5"/>
    <dgm:cxn modelId="{C3CB8091-345A-4AFA-A7BE-F618F0593311}" type="presParOf" srcId="{7BABAE05-9C0E-405B-86F8-C614FCCAF179}" destId="{E3995F86-B47D-4802-958D-4755846CC326}" srcOrd="2" destOrd="0" presId="urn:microsoft.com/office/officeart/2005/8/layout/process5"/>
    <dgm:cxn modelId="{C258F9DB-4C4B-400B-BB6F-B181934AE3E2}" type="presParOf" srcId="{7BABAE05-9C0E-405B-86F8-C614FCCAF179}" destId="{B31C130B-0C42-418E-8FFC-F6C588EABCAA}" srcOrd="3" destOrd="0" presId="urn:microsoft.com/office/officeart/2005/8/layout/process5"/>
    <dgm:cxn modelId="{8337F4E9-7644-434A-BF98-F0D37081A465}" type="presParOf" srcId="{B31C130B-0C42-418E-8FFC-F6C588EABCAA}" destId="{20813244-4F54-451E-827D-661F27B71459}" srcOrd="0" destOrd="0" presId="urn:microsoft.com/office/officeart/2005/8/layout/process5"/>
    <dgm:cxn modelId="{2A497AB6-DE9E-447D-A83E-762C151C7A05}" type="presParOf" srcId="{7BABAE05-9C0E-405B-86F8-C614FCCAF179}" destId="{030A1222-9C3E-4AE8-AB1B-4E4764E681A7}" srcOrd="4" destOrd="0" presId="urn:microsoft.com/office/officeart/2005/8/layout/process5"/>
    <dgm:cxn modelId="{4FD108EA-F0B8-4098-9122-3655BD9E8A92}" type="presParOf" srcId="{7BABAE05-9C0E-405B-86F8-C614FCCAF179}" destId="{C15726E8-FD3F-4254-8E27-FA4AC436D209}" srcOrd="5" destOrd="0" presId="urn:microsoft.com/office/officeart/2005/8/layout/process5"/>
    <dgm:cxn modelId="{87368E13-F1F6-4824-BED8-C35B80AA93BB}" type="presParOf" srcId="{C15726E8-FD3F-4254-8E27-FA4AC436D209}" destId="{EBBA384B-23F1-4C32-A1C8-C41E2C9CAF1B}" srcOrd="0" destOrd="0" presId="urn:microsoft.com/office/officeart/2005/8/layout/process5"/>
    <dgm:cxn modelId="{B5FC89CA-03FD-45F2-B163-D0F532F1CDDE}" type="presParOf" srcId="{7BABAE05-9C0E-405B-86F8-C614FCCAF179}" destId="{F57ED39D-98CD-42D1-8093-C6B01C62115E}" srcOrd="6" destOrd="0" presId="urn:microsoft.com/office/officeart/2005/8/layout/process5"/>
    <dgm:cxn modelId="{51B728AC-C754-4F3B-9398-7F8C62790701}" type="presParOf" srcId="{7BABAE05-9C0E-405B-86F8-C614FCCAF179}" destId="{54715842-0975-4AB4-9FCB-028C793DF201}" srcOrd="7" destOrd="0" presId="urn:microsoft.com/office/officeart/2005/8/layout/process5"/>
    <dgm:cxn modelId="{A1331797-11C5-4F8D-932D-70B7B1FB5E41}" type="presParOf" srcId="{54715842-0975-4AB4-9FCB-028C793DF201}" destId="{41E6BBDE-8E3F-4B3C-966D-5D87161FFD0D}" srcOrd="0" destOrd="0" presId="urn:microsoft.com/office/officeart/2005/8/layout/process5"/>
    <dgm:cxn modelId="{988BE81D-C878-486A-B0A5-2529A68608CC}" type="presParOf" srcId="{7BABAE05-9C0E-405B-86F8-C614FCCAF179}" destId="{9534FC79-EF00-47D9-8559-BE65FE1729DA}" srcOrd="8" destOrd="0" presId="urn:microsoft.com/office/officeart/2005/8/layout/process5"/>
    <dgm:cxn modelId="{13169F17-FA2E-4ABC-9B11-2FDAC1054B64}" type="presParOf" srcId="{7BABAE05-9C0E-405B-86F8-C614FCCAF179}" destId="{1A1B92CC-E8D9-4696-98CF-63C9D322BE74}" srcOrd="9" destOrd="0" presId="urn:microsoft.com/office/officeart/2005/8/layout/process5"/>
    <dgm:cxn modelId="{27501D51-B437-4129-9F0F-B46BFAA83E26}" type="presParOf" srcId="{1A1B92CC-E8D9-4696-98CF-63C9D322BE74}" destId="{3AD81A57-2B61-424D-A100-E86E57F63574}" srcOrd="0" destOrd="0" presId="urn:microsoft.com/office/officeart/2005/8/layout/process5"/>
    <dgm:cxn modelId="{B5336D78-82B9-41C1-A13C-BD826B12AF04}" type="presParOf" srcId="{7BABAE05-9C0E-405B-86F8-C614FCCAF179}" destId="{B57CC607-E898-451D-9BA4-7685C165F4E3}" srcOrd="10"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3C0718C-089D-4AFE-B7A8-36502337EDA8}" type="doc">
      <dgm:prSet loTypeId="urn:microsoft.com/office/officeart/2005/8/layout/process5" loCatId="process" qsTypeId="urn:microsoft.com/office/officeart/2005/8/quickstyle/simple1" qsCatId="simple" csTypeId="urn:microsoft.com/office/officeart/2005/8/colors/accent1_2" csCatId="accent1" phldr="1"/>
      <dgm:spPr/>
      <dgm:t>
        <a:bodyPr/>
        <a:lstStyle/>
        <a:p>
          <a:endParaRPr lang="pt-BR"/>
        </a:p>
      </dgm:t>
    </dgm:pt>
    <dgm:pt modelId="{A26A5806-7D89-43BD-A0C2-0223A82685CE}">
      <dgm:prSet phldrT="[Texto]"/>
      <dgm:spPr/>
      <dgm:t>
        <a:bodyPr/>
        <a:lstStyle/>
        <a:p>
          <a:r>
            <a:rPr lang="pt-BR" dirty="0"/>
            <a:t>Split </a:t>
          </a:r>
          <a:r>
            <a:rPr lang="pt-BR" dirty="0" err="1"/>
            <a:t>label</a:t>
          </a:r>
          <a:r>
            <a:rPr lang="pt-BR" dirty="0"/>
            <a:t> </a:t>
          </a:r>
          <a:r>
            <a:rPr lang="pt-BR" dirty="0" err="1"/>
            <a:t>column</a:t>
          </a:r>
          <a:r>
            <a:rPr lang="pt-BR" dirty="0"/>
            <a:t>  ‘</a:t>
          </a:r>
          <a:r>
            <a:rPr lang="pt-BR" dirty="0" err="1"/>
            <a:t>Class</a:t>
          </a:r>
          <a:r>
            <a:rPr lang="pt-BR" dirty="0"/>
            <a:t>’ </a:t>
          </a:r>
          <a:r>
            <a:rPr lang="pt-BR" dirty="0" err="1"/>
            <a:t>from</a:t>
          </a:r>
          <a:r>
            <a:rPr lang="pt-BR" dirty="0"/>
            <a:t> </a:t>
          </a:r>
          <a:r>
            <a:rPr lang="pt-BR" dirty="0" err="1"/>
            <a:t>dataset</a:t>
          </a:r>
          <a:endParaRPr lang="pt-BR" dirty="0"/>
        </a:p>
      </dgm:t>
    </dgm:pt>
    <dgm:pt modelId="{0A1BA26A-885E-4513-8534-0AEDE89249F6}" type="parTrans" cxnId="{F5DB84C9-7D7B-49EA-B7F8-6F1BA570635C}">
      <dgm:prSet/>
      <dgm:spPr/>
      <dgm:t>
        <a:bodyPr/>
        <a:lstStyle/>
        <a:p>
          <a:endParaRPr lang="pt-BR"/>
        </a:p>
      </dgm:t>
    </dgm:pt>
    <dgm:pt modelId="{629B18B2-C0D1-4A23-AC8F-FDB64C7AF39D}" type="sibTrans" cxnId="{F5DB84C9-7D7B-49EA-B7F8-6F1BA570635C}">
      <dgm:prSet/>
      <dgm:spPr/>
      <dgm:t>
        <a:bodyPr/>
        <a:lstStyle/>
        <a:p>
          <a:endParaRPr lang="pt-BR"/>
        </a:p>
      </dgm:t>
    </dgm:pt>
    <dgm:pt modelId="{10536A1F-B237-4654-88F0-A30AA97C75D2}">
      <dgm:prSet phldrT="[Texto]"/>
      <dgm:spPr/>
      <dgm:t>
        <a:bodyPr/>
        <a:lstStyle/>
        <a:p>
          <a:r>
            <a:rPr lang="pt-BR" dirty="0"/>
            <a:t>Fit </a:t>
          </a:r>
          <a:r>
            <a:rPr lang="pt-BR" dirty="0" err="1"/>
            <a:t>and</a:t>
          </a:r>
          <a:r>
            <a:rPr lang="pt-BR" dirty="0"/>
            <a:t> </a:t>
          </a:r>
          <a:r>
            <a:rPr lang="pt-BR" dirty="0" err="1"/>
            <a:t>Transform</a:t>
          </a:r>
          <a:r>
            <a:rPr lang="pt-BR" dirty="0"/>
            <a:t> </a:t>
          </a:r>
          <a:r>
            <a:rPr lang="pt-BR" dirty="0" err="1"/>
            <a:t>Features</a:t>
          </a:r>
          <a:r>
            <a:rPr lang="pt-BR" dirty="0"/>
            <a:t> </a:t>
          </a:r>
          <a:r>
            <a:rPr lang="pt-BR" dirty="0" err="1"/>
            <a:t>using</a:t>
          </a:r>
          <a:r>
            <a:rPr lang="pt-BR" dirty="0"/>
            <a:t> </a:t>
          </a:r>
          <a:r>
            <a:rPr lang="pt-BR" dirty="0" err="1"/>
            <a:t>StandardScaler</a:t>
          </a:r>
          <a:endParaRPr lang="pt-BR" dirty="0"/>
        </a:p>
      </dgm:t>
    </dgm:pt>
    <dgm:pt modelId="{081CFCD2-36E2-4235-8275-22E6A958DD49}" type="parTrans" cxnId="{40AD98FF-5607-4547-80AA-EF64C7933D5A}">
      <dgm:prSet/>
      <dgm:spPr/>
      <dgm:t>
        <a:bodyPr/>
        <a:lstStyle/>
        <a:p>
          <a:endParaRPr lang="pt-BR"/>
        </a:p>
      </dgm:t>
    </dgm:pt>
    <dgm:pt modelId="{C9678447-35CA-4CAF-89C9-C504940A8DCD}" type="sibTrans" cxnId="{40AD98FF-5607-4547-80AA-EF64C7933D5A}">
      <dgm:prSet/>
      <dgm:spPr/>
      <dgm:t>
        <a:bodyPr/>
        <a:lstStyle/>
        <a:p>
          <a:endParaRPr lang="pt-BR"/>
        </a:p>
      </dgm:t>
    </dgm:pt>
    <dgm:pt modelId="{6DACDB92-3907-4A32-8425-1C6361FB38E7}">
      <dgm:prSet phldrT="[Texto]"/>
      <dgm:spPr/>
      <dgm:t>
        <a:bodyPr/>
        <a:lstStyle/>
        <a:p>
          <a:r>
            <a:rPr lang="pt-BR" dirty="0" err="1"/>
            <a:t>Train_test_split</a:t>
          </a:r>
          <a:r>
            <a:rPr lang="pt-BR" dirty="0"/>
            <a:t> data</a:t>
          </a:r>
        </a:p>
      </dgm:t>
    </dgm:pt>
    <dgm:pt modelId="{395EDB69-1A4B-4DAA-A2CD-76B67E35D550}" type="parTrans" cxnId="{41366F31-A431-4B37-9503-94B7744A9929}">
      <dgm:prSet/>
      <dgm:spPr/>
      <dgm:t>
        <a:bodyPr/>
        <a:lstStyle/>
        <a:p>
          <a:endParaRPr lang="pt-BR"/>
        </a:p>
      </dgm:t>
    </dgm:pt>
    <dgm:pt modelId="{647FB701-0F31-45D4-80A0-2E7ABD3B564A}" type="sibTrans" cxnId="{41366F31-A431-4B37-9503-94B7744A9929}">
      <dgm:prSet/>
      <dgm:spPr/>
      <dgm:t>
        <a:bodyPr/>
        <a:lstStyle/>
        <a:p>
          <a:endParaRPr lang="pt-BR"/>
        </a:p>
      </dgm:t>
    </dgm:pt>
    <dgm:pt modelId="{64716D0A-05C3-4C99-BB73-ECB3CF1B3B86}">
      <dgm:prSet phldrT="[Texto]"/>
      <dgm:spPr/>
      <dgm:t>
        <a:bodyPr/>
        <a:lstStyle/>
        <a:p>
          <a:r>
            <a:rPr lang="pt-BR" spc="-10" dirty="0" err="1">
              <a:solidFill>
                <a:srgbClr val="FFFFFF"/>
              </a:solidFill>
              <a:latin typeface="Carlito"/>
              <a:cs typeface="Carlito"/>
            </a:rPr>
            <a:t>GridSearchCV</a:t>
          </a:r>
          <a:r>
            <a:rPr lang="pt-BR" spc="-10" dirty="0">
              <a:solidFill>
                <a:srgbClr val="FFFFFF"/>
              </a:solidFill>
              <a:latin typeface="Carlito"/>
              <a:cs typeface="Carlito"/>
            </a:rPr>
            <a:t> </a:t>
          </a:r>
          <a:r>
            <a:rPr lang="en-US" spc="-5" dirty="0">
              <a:solidFill>
                <a:srgbClr val="FFFFFF"/>
              </a:solidFill>
              <a:latin typeface="Carlito"/>
              <a:cs typeface="Carlito"/>
            </a:rPr>
            <a:t>(cv=10) to find  optimal</a:t>
          </a:r>
          <a:r>
            <a:rPr lang="en-US" spc="-155" dirty="0">
              <a:solidFill>
                <a:srgbClr val="FFFFFF"/>
              </a:solidFill>
              <a:latin typeface="Carlito"/>
              <a:cs typeface="Carlito"/>
            </a:rPr>
            <a:t> </a:t>
          </a:r>
          <a:r>
            <a:rPr lang="en-US" spc="-20" dirty="0">
              <a:solidFill>
                <a:srgbClr val="FFFFFF"/>
              </a:solidFill>
              <a:latin typeface="Carlito"/>
              <a:cs typeface="Carlito"/>
            </a:rPr>
            <a:t>parameters</a:t>
          </a:r>
          <a:endParaRPr lang="pt-BR" dirty="0"/>
        </a:p>
      </dgm:t>
    </dgm:pt>
    <dgm:pt modelId="{D9FA3336-0E52-4EB0-B9AF-9D5766401013}" type="parTrans" cxnId="{B63BBB2D-6169-4A7A-AFDE-12DE5EA962E9}">
      <dgm:prSet/>
      <dgm:spPr/>
      <dgm:t>
        <a:bodyPr/>
        <a:lstStyle/>
        <a:p>
          <a:endParaRPr lang="pt-BR"/>
        </a:p>
      </dgm:t>
    </dgm:pt>
    <dgm:pt modelId="{A041437A-7793-4F90-9EF3-3327042801BC}" type="sibTrans" cxnId="{B63BBB2D-6169-4A7A-AFDE-12DE5EA962E9}">
      <dgm:prSet/>
      <dgm:spPr/>
      <dgm:t>
        <a:bodyPr/>
        <a:lstStyle/>
        <a:p>
          <a:endParaRPr lang="pt-BR"/>
        </a:p>
      </dgm:t>
    </dgm:pt>
    <dgm:pt modelId="{568E487C-41A3-42AF-804E-D37D466CF316}">
      <dgm:prSet phldrT="[Texto]"/>
      <dgm:spPr/>
      <dgm:t>
        <a:bodyPr/>
        <a:lstStyle/>
        <a:p>
          <a:r>
            <a:rPr lang="pt-BR" dirty="0">
              <a:solidFill>
                <a:srgbClr val="FFFFFF"/>
              </a:solidFill>
              <a:latin typeface="Carlito"/>
              <a:cs typeface="Carlito"/>
            </a:rPr>
            <a:t>Use</a:t>
          </a:r>
          <a:r>
            <a:rPr lang="pt-BR" spc="-100" dirty="0">
              <a:solidFill>
                <a:srgbClr val="FFFFFF"/>
              </a:solidFill>
              <a:latin typeface="Carlito"/>
              <a:cs typeface="Carlito"/>
            </a:rPr>
            <a:t> </a:t>
          </a:r>
          <a:r>
            <a:rPr lang="pt-BR" spc="-10" dirty="0" err="1">
              <a:solidFill>
                <a:srgbClr val="FFFFFF"/>
              </a:solidFill>
              <a:latin typeface="Carlito"/>
              <a:cs typeface="Carlito"/>
            </a:rPr>
            <a:t>GridSearchCV</a:t>
          </a:r>
          <a:r>
            <a:rPr lang="pt-BR" spc="-10" dirty="0">
              <a:solidFill>
                <a:srgbClr val="FFFFFF"/>
              </a:solidFill>
              <a:latin typeface="Carlito"/>
              <a:cs typeface="Carlito"/>
            </a:rPr>
            <a:t> </a:t>
          </a:r>
          <a:r>
            <a:rPr lang="pt-BR" dirty="0" err="1">
              <a:solidFill>
                <a:srgbClr val="FFFFFF"/>
              </a:solidFill>
              <a:latin typeface="Carlito"/>
              <a:cs typeface="Carlito"/>
            </a:rPr>
            <a:t>on</a:t>
          </a:r>
          <a:r>
            <a:rPr lang="pt-BR" dirty="0">
              <a:solidFill>
                <a:srgbClr val="FFFFFF"/>
              </a:solidFill>
              <a:latin typeface="Carlito"/>
              <a:cs typeface="Carlito"/>
            </a:rPr>
            <a:t> </a:t>
          </a:r>
          <a:r>
            <a:rPr lang="pt-BR" dirty="0" err="1">
              <a:solidFill>
                <a:srgbClr val="FFFFFF"/>
              </a:solidFill>
              <a:latin typeface="Carlito"/>
              <a:cs typeface="Carlito"/>
            </a:rPr>
            <a:t>LogReg</a:t>
          </a:r>
          <a:r>
            <a:rPr lang="pt-BR" dirty="0">
              <a:solidFill>
                <a:srgbClr val="FFFFFF"/>
              </a:solidFill>
              <a:latin typeface="Carlito"/>
              <a:cs typeface="Carlito"/>
            </a:rPr>
            <a:t>,</a:t>
          </a:r>
          <a:r>
            <a:rPr lang="pt-BR" spc="-200" dirty="0">
              <a:solidFill>
                <a:srgbClr val="FFFFFF"/>
              </a:solidFill>
              <a:latin typeface="Carlito"/>
              <a:cs typeface="Carlito"/>
            </a:rPr>
            <a:t> </a:t>
          </a:r>
          <a:r>
            <a:rPr lang="pt-BR" spc="-5" dirty="0">
              <a:solidFill>
                <a:srgbClr val="FFFFFF"/>
              </a:solidFill>
              <a:latin typeface="Carlito"/>
              <a:cs typeface="Carlito"/>
            </a:rPr>
            <a:t>SVM, </a:t>
          </a:r>
          <a:r>
            <a:rPr lang="pt-BR" dirty="0" err="1">
              <a:solidFill>
                <a:srgbClr val="FFFFFF"/>
              </a:solidFill>
              <a:latin typeface="Carlito"/>
              <a:cs typeface="Carlito"/>
            </a:rPr>
            <a:t>Decision</a:t>
          </a:r>
          <a:r>
            <a:rPr lang="pt-BR" dirty="0">
              <a:solidFill>
                <a:srgbClr val="FFFFFF"/>
              </a:solidFill>
              <a:latin typeface="Carlito"/>
              <a:cs typeface="Carlito"/>
            </a:rPr>
            <a:t> </a:t>
          </a:r>
          <a:r>
            <a:rPr lang="pt-BR" spc="-45" dirty="0" err="1">
              <a:solidFill>
                <a:srgbClr val="FFFFFF"/>
              </a:solidFill>
              <a:latin typeface="Carlito"/>
              <a:cs typeface="Carlito"/>
            </a:rPr>
            <a:t>Tree</a:t>
          </a:r>
          <a:r>
            <a:rPr lang="pt-BR" spc="-45" dirty="0">
              <a:solidFill>
                <a:srgbClr val="FFFFFF"/>
              </a:solidFill>
              <a:latin typeface="Carlito"/>
              <a:cs typeface="Carlito"/>
            </a:rPr>
            <a:t>,</a:t>
          </a:r>
          <a:r>
            <a:rPr lang="pt-BR" spc="-235" dirty="0">
              <a:solidFill>
                <a:srgbClr val="FFFFFF"/>
              </a:solidFill>
              <a:latin typeface="Carlito"/>
              <a:cs typeface="Carlito"/>
            </a:rPr>
            <a:t> </a:t>
          </a:r>
          <a:r>
            <a:rPr lang="pt-BR" dirty="0" err="1">
              <a:solidFill>
                <a:srgbClr val="FFFFFF"/>
              </a:solidFill>
              <a:latin typeface="Carlito"/>
              <a:cs typeface="Carlito"/>
            </a:rPr>
            <a:t>and</a:t>
          </a:r>
          <a:r>
            <a:rPr lang="pt-BR" dirty="0">
              <a:solidFill>
                <a:srgbClr val="FFFFFF"/>
              </a:solidFill>
              <a:latin typeface="Carlito"/>
              <a:cs typeface="Carlito"/>
            </a:rPr>
            <a:t> KNN</a:t>
          </a:r>
          <a:r>
            <a:rPr lang="pt-BR" spc="-145" dirty="0">
              <a:solidFill>
                <a:srgbClr val="FFFFFF"/>
              </a:solidFill>
              <a:latin typeface="Carlito"/>
              <a:cs typeface="Carlito"/>
            </a:rPr>
            <a:t> </a:t>
          </a:r>
          <a:r>
            <a:rPr lang="pt-BR" dirty="0">
              <a:solidFill>
                <a:srgbClr val="FFFFFF"/>
              </a:solidFill>
              <a:latin typeface="Carlito"/>
              <a:cs typeface="Carlito"/>
            </a:rPr>
            <a:t>models</a:t>
          </a:r>
          <a:endParaRPr lang="pt-BR" dirty="0"/>
        </a:p>
      </dgm:t>
    </dgm:pt>
    <dgm:pt modelId="{894DED64-1FD7-4B7A-866E-4CB7E726437D}" type="parTrans" cxnId="{98E2BE67-6F23-4F4D-A5F9-74F9DDA38E4A}">
      <dgm:prSet/>
      <dgm:spPr/>
      <dgm:t>
        <a:bodyPr/>
        <a:lstStyle/>
        <a:p>
          <a:endParaRPr lang="pt-BR"/>
        </a:p>
      </dgm:t>
    </dgm:pt>
    <dgm:pt modelId="{EDFA6F23-7B64-46E2-BAF8-163ECF299448}" type="sibTrans" cxnId="{98E2BE67-6F23-4F4D-A5F9-74F9DDA38E4A}">
      <dgm:prSet/>
      <dgm:spPr/>
      <dgm:t>
        <a:bodyPr/>
        <a:lstStyle/>
        <a:p>
          <a:endParaRPr lang="pt-BR"/>
        </a:p>
      </dgm:t>
    </dgm:pt>
    <dgm:pt modelId="{DC253109-83EA-497B-A794-61D3A115B8C3}">
      <dgm:prSet phldrT="[Texto]"/>
      <dgm:spPr/>
      <dgm:t>
        <a:bodyPr/>
        <a:lstStyle/>
        <a:p>
          <a:r>
            <a:rPr lang="pt-BR" spc="-20" dirty="0">
              <a:solidFill>
                <a:srgbClr val="FFFFFF"/>
              </a:solidFill>
              <a:latin typeface="Carlito"/>
              <a:cs typeface="Carlito"/>
            </a:rPr>
            <a:t>Score </a:t>
          </a:r>
          <a:r>
            <a:rPr lang="pt-BR" dirty="0">
              <a:solidFill>
                <a:srgbClr val="FFFFFF"/>
              </a:solidFill>
              <a:latin typeface="Carlito"/>
              <a:cs typeface="Carlito"/>
            </a:rPr>
            <a:t>models</a:t>
          </a:r>
          <a:r>
            <a:rPr lang="pt-BR" spc="-185" dirty="0">
              <a:solidFill>
                <a:srgbClr val="FFFFFF"/>
              </a:solidFill>
              <a:latin typeface="Carlito"/>
              <a:cs typeface="Carlito"/>
            </a:rPr>
            <a:t> </a:t>
          </a:r>
          <a:r>
            <a:rPr lang="pt-BR" dirty="0" err="1">
              <a:solidFill>
                <a:srgbClr val="FFFFFF"/>
              </a:solidFill>
              <a:latin typeface="Carlito"/>
              <a:cs typeface="Carlito"/>
            </a:rPr>
            <a:t>on</a:t>
          </a:r>
          <a:r>
            <a:rPr lang="pt-BR" dirty="0">
              <a:solidFill>
                <a:srgbClr val="FFFFFF"/>
              </a:solidFill>
              <a:latin typeface="Carlito"/>
              <a:cs typeface="Carlito"/>
            </a:rPr>
            <a:t> split </a:t>
          </a:r>
          <a:r>
            <a:rPr lang="pt-BR" spc="-20" dirty="0" err="1">
              <a:solidFill>
                <a:srgbClr val="FFFFFF"/>
              </a:solidFill>
              <a:latin typeface="Carlito"/>
              <a:cs typeface="Carlito"/>
            </a:rPr>
            <a:t>test</a:t>
          </a:r>
          <a:r>
            <a:rPr lang="pt-BR" spc="-190" dirty="0">
              <a:solidFill>
                <a:srgbClr val="FFFFFF"/>
              </a:solidFill>
              <a:latin typeface="Carlito"/>
              <a:cs typeface="Carlito"/>
            </a:rPr>
            <a:t> </a:t>
          </a:r>
          <a:r>
            <a:rPr lang="pt-BR" spc="-5" dirty="0">
              <a:solidFill>
                <a:srgbClr val="FFFFFF"/>
              </a:solidFill>
              <a:latin typeface="Carlito"/>
              <a:cs typeface="Carlito"/>
            </a:rPr>
            <a:t>set</a:t>
          </a:r>
          <a:endParaRPr lang="pt-BR" dirty="0"/>
        </a:p>
      </dgm:t>
    </dgm:pt>
    <dgm:pt modelId="{53F48984-B75B-4005-AC3C-DBD6F5FAD5CA}" type="parTrans" cxnId="{C7F6D0B8-1B15-41BF-B5D6-0316E992B0F7}">
      <dgm:prSet/>
      <dgm:spPr/>
      <dgm:t>
        <a:bodyPr/>
        <a:lstStyle/>
        <a:p>
          <a:endParaRPr lang="pt-BR"/>
        </a:p>
      </dgm:t>
    </dgm:pt>
    <dgm:pt modelId="{379BCBD7-EF72-4046-87B3-20C2FE464BD5}" type="sibTrans" cxnId="{C7F6D0B8-1B15-41BF-B5D6-0316E992B0F7}">
      <dgm:prSet/>
      <dgm:spPr/>
      <dgm:t>
        <a:bodyPr/>
        <a:lstStyle/>
        <a:p>
          <a:endParaRPr lang="pt-BR"/>
        </a:p>
      </dgm:t>
    </dgm:pt>
    <dgm:pt modelId="{FFD52FB5-6302-46C0-9819-22E9D564F3D5}">
      <dgm:prSet phldrT="[Texto]"/>
      <dgm:spPr/>
      <dgm:t>
        <a:bodyPr/>
        <a:lstStyle/>
        <a:p>
          <a:r>
            <a:rPr lang="pt-BR" spc="-5" dirty="0" err="1">
              <a:solidFill>
                <a:srgbClr val="FFFFFF"/>
              </a:solidFill>
              <a:latin typeface="Carlito"/>
              <a:cs typeface="Carlito"/>
            </a:rPr>
            <a:t>Confusion</a:t>
          </a:r>
          <a:r>
            <a:rPr lang="pt-BR" spc="-170" dirty="0">
              <a:solidFill>
                <a:srgbClr val="FFFFFF"/>
              </a:solidFill>
              <a:latin typeface="Carlito"/>
              <a:cs typeface="Carlito"/>
            </a:rPr>
            <a:t> </a:t>
          </a:r>
          <a:r>
            <a:rPr lang="pt-BR" spc="-5" dirty="0">
              <a:solidFill>
                <a:srgbClr val="FFFFFF"/>
              </a:solidFill>
              <a:latin typeface="Carlito"/>
              <a:cs typeface="Carlito"/>
            </a:rPr>
            <a:t>Matrix </a:t>
          </a:r>
          <a:r>
            <a:rPr lang="pt-BR" spc="-25" dirty="0">
              <a:solidFill>
                <a:srgbClr val="FFFFFF"/>
              </a:solidFill>
              <a:latin typeface="Carlito"/>
              <a:cs typeface="Carlito"/>
            </a:rPr>
            <a:t>for </a:t>
          </a:r>
          <a:r>
            <a:rPr lang="pt-BR" dirty="0" err="1">
              <a:solidFill>
                <a:srgbClr val="FFFFFF"/>
              </a:solidFill>
              <a:latin typeface="Carlito"/>
              <a:cs typeface="Carlito"/>
            </a:rPr>
            <a:t>all</a:t>
          </a:r>
          <a:r>
            <a:rPr lang="pt-BR" spc="-165" dirty="0">
              <a:solidFill>
                <a:srgbClr val="FFFFFF"/>
              </a:solidFill>
              <a:latin typeface="Carlito"/>
              <a:cs typeface="Carlito"/>
            </a:rPr>
            <a:t> </a:t>
          </a:r>
          <a:r>
            <a:rPr lang="pt-BR" dirty="0">
              <a:solidFill>
                <a:srgbClr val="FFFFFF"/>
              </a:solidFill>
              <a:latin typeface="Carlito"/>
              <a:cs typeface="Carlito"/>
            </a:rPr>
            <a:t>models</a:t>
          </a:r>
          <a:endParaRPr lang="pt-BR" dirty="0"/>
        </a:p>
      </dgm:t>
    </dgm:pt>
    <dgm:pt modelId="{A866697D-13C8-45F5-8813-41313C8700A8}" type="parTrans" cxnId="{E47DB2BF-45D3-4BC4-9D94-788B28A0A417}">
      <dgm:prSet/>
      <dgm:spPr/>
      <dgm:t>
        <a:bodyPr/>
        <a:lstStyle/>
        <a:p>
          <a:endParaRPr lang="pt-BR"/>
        </a:p>
      </dgm:t>
    </dgm:pt>
    <dgm:pt modelId="{9E764167-7032-44BC-A578-47BE18ABAAD9}" type="sibTrans" cxnId="{E47DB2BF-45D3-4BC4-9D94-788B28A0A417}">
      <dgm:prSet/>
      <dgm:spPr/>
      <dgm:t>
        <a:bodyPr/>
        <a:lstStyle/>
        <a:p>
          <a:endParaRPr lang="pt-BR"/>
        </a:p>
      </dgm:t>
    </dgm:pt>
    <dgm:pt modelId="{B87FD17A-B112-47B7-A4E5-98F21B0E2CE2}">
      <dgm:prSet phldrT="[Texto]"/>
      <dgm:spPr/>
      <dgm:t>
        <a:bodyPr/>
        <a:lstStyle/>
        <a:p>
          <a:r>
            <a:rPr lang="en-US" dirty="0" err="1">
              <a:solidFill>
                <a:srgbClr val="FFFFFF"/>
              </a:solidFill>
              <a:latin typeface="Carlito"/>
              <a:cs typeface="Carlito"/>
            </a:rPr>
            <a:t>Barplot</a:t>
          </a:r>
          <a:r>
            <a:rPr lang="en-US" dirty="0">
              <a:solidFill>
                <a:srgbClr val="FFFFFF"/>
              </a:solidFill>
              <a:latin typeface="Carlito"/>
              <a:cs typeface="Carlito"/>
            </a:rPr>
            <a:t> </a:t>
          </a:r>
          <a:r>
            <a:rPr lang="en-US" spc="-5" dirty="0">
              <a:solidFill>
                <a:srgbClr val="FFFFFF"/>
              </a:solidFill>
              <a:latin typeface="Carlito"/>
              <a:cs typeface="Carlito"/>
            </a:rPr>
            <a:t>to</a:t>
          </a:r>
          <a:r>
            <a:rPr lang="en-US" spc="-155" dirty="0">
              <a:solidFill>
                <a:srgbClr val="FFFFFF"/>
              </a:solidFill>
              <a:latin typeface="Carlito"/>
              <a:cs typeface="Carlito"/>
            </a:rPr>
            <a:t> </a:t>
          </a:r>
          <a:r>
            <a:rPr lang="en-US" spc="-20" dirty="0">
              <a:solidFill>
                <a:srgbClr val="FFFFFF"/>
              </a:solidFill>
              <a:latin typeface="Carlito"/>
              <a:cs typeface="Carlito"/>
            </a:rPr>
            <a:t>compare  </a:t>
          </a:r>
          <a:r>
            <a:rPr lang="en-US" spc="-10" dirty="0">
              <a:solidFill>
                <a:srgbClr val="FFFFFF"/>
              </a:solidFill>
              <a:latin typeface="Carlito"/>
              <a:cs typeface="Carlito"/>
            </a:rPr>
            <a:t>scores </a:t>
          </a:r>
          <a:r>
            <a:rPr lang="en-US" dirty="0">
              <a:solidFill>
                <a:srgbClr val="FFFFFF"/>
              </a:solidFill>
              <a:latin typeface="Carlito"/>
              <a:cs typeface="Carlito"/>
            </a:rPr>
            <a:t>of</a:t>
          </a:r>
          <a:r>
            <a:rPr lang="en-US" spc="-150" dirty="0">
              <a:solidFill>
                <a:srgbClr val="FFFFFF"/>
              </a:solidFill>
              <a:latin typeface="Carlito"/>
              <a:cs typeface="Carlito"/>
            </a:rPr>
            <a:t> </a:t>
          </a:r>
          <a:r>
            <a:rPr lang="en-US" dirty="0">
              <a:solidFill>
                <a:srgbClr val="FFFFFF"/>
              </a:solidFill>
              <a:latin typeface="Carlito"/>
              <a:cs typeface="Carlito"/>
            </a:rPr>
            <a:t>models</a:t>
          </a:r>
          <a:endParaRPr lang="pt-BR" dirty="0"/>
        </a:p>
      </dgm:t>
    </dgm:pt>
    <dgm:pt modelId="{08B2E4D7-F4A6-4268-B2ED-A62CE70F4170}" type="parTrans" cxnId="{27B3413B-AA0E-4D6F-A8C5-2E04BC9C4F0F}">
      <dgm:prSet/>
      <dgm:spPr/>
      <dgm:t>
        <a:bodyPr/>
        <a:lstStyle/>
        <a:p>
          <a:endParaRPr lang="pt-BR"/>
        </a:p>
      </dgm:t>
    </dgm:pt>
    <dgm:pt modelId="{6C885363-E2FD-461D-9115-5AE609E6F426}" type="sibTrans" cxnId="{27B3413B-AA0E-4D6F-A8C5-2E04BC9C4F0F}">
      <dgm:prSet/>
      <dgm:spPr/>
      <dgm:t>
        <a:bodyPr/>
        <a:lstStyle/>
        <a:p>
          <a:endParaRPr lang="pt-BR"/>
        </a:p>
      </dgm:t>
    </dgm:pt>
    <dgm:pt modelId="{89355956-B66D-4512-9BC6-B1FB8BBF367F}" type="pres">
      <dgm:prSet presAssocID="{83C0718C-089D-4AFE-B7A8-36502337EDA8}" presName="diagram" presStyleCnt="0">
        <dgm:presLayoutVars>
          <dgm:dir/>
          <dgm:resizeHandles val="exact"/>
        </dgm:presLayoutVars>
      </dgm:prSet>
      <dgm:spPr/>
    </dgm:pt>
    <dgm:pt modelId="{90633354-7315-4E93-A5CE-C1D62FFC27E5}" type="pres">
      <dgm:prSet presAssocID="{A26A5806-7D89-43BD-A0C2-0223A82685CE}" presName="node" presStyleLbl="node1" presStyleIdx="0" presStyleCnt="8">
        <dgm:presLayoutVars>
          <dgm:bulletEnabled val="1"/>
        </dgm:presLayoutVars>
      </dgm:prSet>
      <dgm:spPr/>
    </dgm:pt>
    <dgm:pt modelId="{A89141FA-9628-4E5D-B405-D7305A72D944}" type="pres">
      <dgm:prSet presAssocID="{629B18B2-C0D1-4A23-AC8F-FDB64C7AF39D}" presName="sibTrans" presStyleLbl="sibTrans2D1" presStyleIdx="0" presStyleCnt="7"/>
      <dgm:spPr/>
    </dgm:pt>
    <dgm:pt modelId="{068C4FAE-6F06-4F62-8EF3-0E11116859CC}" type="pres">
      <dgm:prSet presAssocID="{629B18B2-C0D1-4A23-AC8F-FDB64C7AF39D}" presName="connectorText" presStyleLbl="sibTrans2D1" presStyleIdx="0" presStyleCnt="7"/>
      <dgm:spPr/>
    </dgm:pt>
    <dgm:pt modelId="{5ED5FE53-7D53-4E91-8CEB-F1708EF0E18E}" type="pres">
      <dgm:prSet presAssocID="{10536A1F-B237-4654-88F0-A30AA97C75D2}" presName="node" presStyleLbl="node1" presStyleIdx="1" presStyleCnt="8">
        <dgm:presLayoutVars>
          <dgm:bulletEnabled val="1"/>
        </dgm:presLayoutVars>
      </dgm:prSet>
      <dgm:spPr/>
    </dgm:pt>
    <dgm:pt modelId="{039B64EE-763D-44AB-B45C-B6743EBBD853}" type="pres">
      <dgm:prSet presAssocID="{C9678447-35CA-4CAF-89C9-C504940A8DCD}" presName="sibTrans" presStyleLbl="sibTrans2D1" presStyleIdx="1" presStyleCnt="7"/>
      <dgm:spPr/>
    </dgm:pt>
    <dgm:pt modelId="{A01B4465-FE52-4D46-807D-94690D197F23}" type="pres">
      <dgm:prSet presAssocID="{C9678447-35CA-4CAF-89C9-C504940A8DCD}" presName="connectorText" presStyleLbl="sibTrans2D1" presStyleIdx="1" presStyleCnt="7"/>
      <dgm:spPr/>
    </dgm:pt>
    <dgm:pt modelId="{8499FF42-D9E8-438B-8007-DF01B7B82617}" type="pres">
      <dgm:prSet presAssocID="{6DACDB92-3907-4A32-8425-1C6361FB38E7}" presName="node" presStyleLbl="node1" presStyleIdx="2" presStyleCnt="8">
        <dgm:presLayoutVars>
          <dgm:bulletEnabled val="1"/>
        </dgm:presLayoutVars>
      </dgm:prSet>
      <dgm:spPr/>
    </dgm:pt>
    <dgm:pt modelId="{1B081B65-3273-48BA-941C-B7E8B08BBF44}" type="pres">
      <dgm:prSet presAssocID="{647FB701-0F31-45D4-80A0-2E7ABD3B564A}" presName="sibTrans" presStyleLbl="sibTrans2D1" presStyleIdx="2" presStyleCnt="7"/>
      <dgm:spPr/>
    </dgm:pt>
    <dgm:pt modelId="{72CA3A9C-D9E4-4BAF-ADC7-7AC8D9050756}" type="pres">
      <dgm:prSet presAssocID="{647FB701-0F31-45D4-80A0-2E7ABD3B564A}" presName="connectorText" presStyleLbl="sibTrans2D1" presStyleIdx="2" presStyleCnt="7"/>
      <dgm:spPr/>
    </dgm:pt>
    <dgm:pt modelId="{DFD998A4-DB13-4142-B211-E47BB4919927}" type="pres">
      <dgm:prSet presAssocID="{64716D0A-05C3-4C99-BB73-ECB3CF1B3B86}" presName="node" presStyleLbl="node1" presStyleIdx="3" presStyleCnt="8">
        <dgm:presLayoutVars>
          <dgm:bulletEnabled val="1"/>
        </dgm:presLayoutVars>
      </dgm:prSet>
      <dgm:spPr/>
    </dgm:pt>
    <dgm:pt modelId="{EBA580C2-3E5E-42AD-927C-C69F49AEA1B0}" type="pres">
      <dgm:prSet presAssocID="{A041437A-7793-4F90-9EF3-3327042801BC}" presName="sibTrans" presStyleLbl="sibTrans2D1" presStyleIdx="3" presStyleCnt="7"/>
      <dgm:spPr/>
    </dgm:pt>
    <dgm:pt modelId="{10A3D807-625F-4E61-800E-94273111A511}" type="pres">
      <dgm:prSet presAssocID="{A041437A-7793-4F90-9EF3-3327042801BC}" presName="connectorText" presStyleLbl="sibTrans2D1" presStyleIdx="3" presStyleCnt="7"/>
      <dgm:spPr/>
    </dgm:pt>
    <dgm:pt modelId="{B9DED255-B428-4AE4-870F-3601AF64F954}" type="pres">
      <dgm:prSet presAssocID="{568E487C-41A3-42AF-804E-D37D466CF316}" presName="node" presStyleLbl="node1" presStyleIdx="4" presStyleCnt="8">
        <dgm:presLayoutVars>
          <dgm:bulletEnabled val="1"/>
        </dgm:presLayoutVars>
      </dgm:prSet>
      <dgm:spPr/>
    </dgm:pt>
    <dgm:pt modelId="{6A44EC50-C08E-4817-A9F1-946C9CB3D7D1}" type="pres">
      <dgm:prSet presAssocID="{EDFA6F23-7B64-46E2-BAF8-163ECF299448}" presName="sibTrans" presStyleLbl="sibTrans2D1" presStyleIdx="4" presStyleCnt="7"/>
      <dgm:spPr/>
    </dgm:pt>
    <dgm:pt modelId="{959057A2-73F6-41D8-AE17-65B93DE1FCC4}" type="pres">
      <dgm:prSet presAssocID="{EDFA6F23-7B64-46E2-BAF8-163ECF299448}" presName="connectorText" presStyleLbl="sibTrans2D1" presStyleIdx="4" presStyleCnt="7"/>
      <dgm:spPr/>
    </dgm:pt>
    <dgm:pt modelId="{40517804-CA5A-4B5B-9FED-2FE029682F17}" type="pres">
      <dgm:prSet presAssocID="{DC253109-83EA-497B-A794-61D3A115B8C3}" presName="node" presStyleLbl="node1" presStyleIdx="5" presStyleCnt="8">
        <dgm:presLayoutVars>
          <dgm:bulletEnabled val="1"/>
        </dgm:presLayoutVars>
      </dgm:prSet>
      <dgm:spPr/>
    </dgm:pt>
    <dgm:pt modelId="{311A2E8C-79EF-444E-9E8F-5EFCBEF729EE}" type="pres">
      <dgm:prSet presAssocID="{379BCBD7-EF72-4046-87B3-20C2FE464BD5}" presName="sibTrans" presStyleLbl="sibTrans2D1" presStyleIdx="5" presStyleCnt="7"/>
      <dgm:spPr/>
    </dgm:pt>
    <dgm:pt modelId="{3B5268FC-E6E4-44D8-8B53-C9EEA6CCED9E}" type="pres">
      <dgm:prSet presAssocID="{379BCBD7-EF72-4046-87B3-20C2FE464BD5}" presName="connectorText" presStyleLbl="sibTrans2D1" presStyleIdx="5" presStyleCnt="7"/>
      <dgm:spPr/>
    </dgm:pt>
    <dgm:pt modelId="{FF1DB2F1-4B48-4541-A0BF-1EB69CB255DB}" type="pres">
      <dgm:prSet presAssocID="{FFD52FB5-6302-46C0-9819-22E9D564F3D5}" presName="node" presStyleLbl="node1" presStyleIdx="6" presStyleCnt="8">
        <dgm:presLayoutVars>
          <dgm:bulletEnabled val="1"/>
        </dgm:presLayoutVars>
      </dgm:prSet>
      <dgm:spPr/>
    </dgm:pt>
    <dgm:pt modelId="{D92BED5A-B8BE-4D50-8DCC-360A7AC9E764}" type="pres">
      <dgm:prSet presAssocID="{9E764167-7032-44BC-A578-47BE18ABAAD9}" presName="sibTrans" presStyleLbl="sibTrans2D1" presStyleIdx="6" presStyleCnt="7"/>
      <dgm:spPr/>
    </dgm:pt>
    <dgm:pt modelId="{DB0DE1AD-94E2-4F80-9FB3-850960FEAFA8}" type="pres">
      <dgm:prSet presAssocID="{9E764167-7032-44BC-A578-47BE18ABAAD9}" presName="connectorText" presStyleLbl="sibTrans2D1" presStyleIdx="6" presStyleCnt="7"/>
      <dgm:spPr/>
    </dgm:pt>
    <dgm:pt modelId="{DC6D69F6-EF92-41B6-AE31-0F934374C14E}" type="pres">
      <dgm:prSet presAssocID="{B87FD17A-B112-47B7-A4E5-98F21B0E2CE2}" presName="node" presStyleLbl="node1" presStyleIdx="7" presStyleCnt="8">
        <dgm:presLayoutVars>
          <dgm:bulletEnabled val="1"/>
        </dgm:presLayoutVars>
      </dgm:prSet>
      <dgm:spPr/>
    </dgm:pt>
  </dgm:ptLst>
  <dgm:cxnLst>
    <dgm:cxn modelId="{6DBDC206-03F6-4533-8F60-9010746E0270}" type="presOf" srcId="{FFD52FB5-6302-46C0-9819-22E9D564F3D5}" destId="{FF1DB2F1-4B48-4541-A0BF-1EB69CB255DB}" srcOrd="0" destOrd="0" presId="urn:microsoft.com/office/officeart/2005/8/layout/process5"/>
    <dgm:cxn modelId="{17080907-B232-43B2-B052-8871617C2FF3}" type="presOf" srcId="{9E764167-7032-44BC-A578-47BE18ABAAD9}" destId="{D92BED5A-B8BE-4D50-8DCC-360A7AC9E764}" srcOrd="0" destOrd="0" presId="urn:microsoft.com/office/officeart/2005/8/layout/process5"/>
    <dgm:cxn modelId="{2656B717-366D-4A08-A09D-F22435227852}" type="presOf" srcId="{EDFA6F23-7B64-46E2-BAF8-163ECF299448}" destId="{959057A2-73F6-41D8-AE17-65B93DE1FCC4}" srcOrd="1" destOrd="0" presId="urn:microsoft.com/office/officeart/2005/8/layout/process5"/>
    <dgm:cxn modelId="{44F6CA2C-55DF-4548-BCE2-7AB747804ED2}" type="presOf" srcId="{C9678447-35CA-4CAF-89C9-C504940A8DCD}" destId="{039B64EE-763D-44AB-B45C-B6743EBBD853}" srcOrd="0" destOrd="0" presId="urn:microsoft.com/office/officeart/2005/8/layout/process5"/>
    <dgm:cxn modelId="{B63BBB2D-6169-4A7A-AFDE-12DE5EA962E9}" srcId="{83C0718C-089D-4AFE-B7A8-36502337EDA8}" destId="{64716D0A-05C3-4C99-BB73-ECB3CF1B3B86}" srcOrd="3" destOrd="0" parTransId="{D9FA3336-0E52-4EB0-B9AF-9D5766401013}" sibTransId="{A041437A-7793-4F90-9EF3-3327042801BC}"/>
    <dgm:cxn modelId="{41366F31-A431-4B37-9503-94B7744A9929}" srcId="{83C0718C-089D-4AFE-B7A8-36502337EDA8}" destId="{6DACDB92-3907-4A32-8425-1C6361FB38E7}" srcOrd="2" destOrd="0" parTransId="{395EDB69-1A4B-4DAA-A2CD-76B67E35D550}" sibTransId="{647FB701-0F31-45D4-80A0-2E7ABD3B564A}"/>
    <dgm:cxn modelId="{E24FB537-4503-48AC-B9A5-68C2503CD611}" type="presOf" srcId="{C9678447-35CA-4CAF-89C9-C504940A8DCD}" destId="{A01B4465-FE52-4D46-807D-94690D197F23}" srcOrd="1" destOrd="0" presId="urn:microsoft.com/office/officeart/2005/8/layout/process5"/>
    <dgm:cxn modelId="{27B3413B-AA0E-4D6F-A8C5-2E04BC9C4F0F}" srcId="{83C0718C-089D-4AFE-B7A8-36502337EDA8}" destId="{B87FD17A-B112-47B7-A4E5-98F21B0E2CE2}" srcOrd="7" destOrd="0" parTransId="{08B2E4D7-F4A6-4268-B2ED-A62CE70F4170}" sibTransId="{6C885363-E2FD-461D-9115-5AE609E6F426}"/>
    <dgm:cxn modelId="{C147953F-EF63-4650-9AF8-1BE8253C9DF3}" type="presOf" srcId="{A041437A-7793-4F90-9EF3-3327042801BC}" destId="{EBA580C2-3E5E-42AD-927C-C69F49AEA1B0}" srcOrd="0" destOrd="0" presId="urn:microsoft.com/office/officeart/2005/8/layout/process5"/>
    <dgm:cxn modelId="{7C3EC35D-DE4B-4337-8E3B-11A3CCBA866D}" type="presOf" srcId="{83C0718C-089D-4AFE-B7A8-36502337EDA8}" destId="{89355956-B66D-4512-9BC6-B1FB8BBF367F}" srcOrd="0" destOrd="0" presId="urn:microsoft.com/office/officeart/2005/8/layout/process5"/>
    <dgm:cxn modelId="{3D090D43-AE8B-4383-8925-285D0FD4FF23}" type="presOf" srcId="{DC253109-83EA-497B-A794-61D3A115B8C3}" destId="{40517804-CA5A-4B5B-9FED-2FE029682F17}" srcOrd="0" destOrd="0" presId="urn:microsoft.com/office/officeart/2005/8/layout/process5"/>
    <dgm:cxn modelId="{09CDBE66-CDC0-4A33-8243-6E40C8A35AB1}" type="presOf" srcId="{10536A1F-B237-4654-88F0-A30AA97C75D2}" destId="{5ED5FE53-7D53-4E91-8CEB-F1708EF0E18E}" srcOrd="0" destOrd="0" presId="urn:microsoft.com/office/officeart/2005/8/layout/process5"/>
    <dgm:cxn modelId="{98E2BE67-6F23-4F4D-A5F9-74F9DDA38E4A}" srcId="{83C0718C-089D-4AFE-B7A8-36502337EDA8}" destId="{568E487C-41A3-42AF-804E-D37D466CF316}" srcOrd="4" destOrd="0" parTransId="{894DED64-1FD7-4B7A-866E-4CB7E726437D}" sibTransId="{EDFA6F23-7B64-46E2-BAF8-163ECF299448}"/>
    <dgm:cxn modelId="{D4C63B4A-FAA3-43F1-A7DE-BDEA5B78EAFF}" type="presOf" srcId="{6DACDB92-3907-4A32-8425-1C6361FB38E7}" destId="{8499FF42-D9E8-438B-8007-DF01B7B82617}" srcOrd="0" destOrd="0" presId="urn:microsoft.com/office/officeart/2005/8/layout/process5"/>
    <dgm:cxn modelId="{5DB3F44B-A913-410D-8214-65912D209113}" type="presOf" srcId="{379BCBD7-EF72-4046-87B3-20C2FE464BD5}" destId="{3B5268FC-E6E4-44D8-8B53-C9EEA6CCED9E}" srcOrd="1" destOrd="0" presId="urn:microsoft.com/office/officeart/2005/8/layout/process5"/>
    <dgm:cxn modelId="{0BB5B34C-F422-48DE-8894-2ADC7F62EA02}" type="presOf" srcId="{A26A5806-7D89-43BD-A0C2-0223A82685CE}" destId="{90633354-7315-4E93-A5CE-C1D62FFC27E5}" srcOrd="0" destOrd="0" presId="urn:microsoft.com/office/officeart/2005/8/layout/process5"/>
    <dgm:cxn modelId="{64A6F751-07CC-4A8B-8184-238A2FD21713}" type="presOf" srcId="{B87FD17A-B112-47B7-A4E5-98F21B0E2CE2}" destId="{DC6D69F6-EF92-41B6-AE31-0F934374C14E}" srcOrd="0" destOrd="0" presId="urn:microsoft.com/office/officeart/2005/8/layout/process5"/>
    <dgm:cxn modelId="{262DAF97-4A26-4F43-8E89-1F107BB703E3}" type="presOf" srcId="{629B18B2-C0D1-4A23-AC8F-FDB64C7AF39D}" destId="{068C4FAE-6F06-4F62-8EF3-0E11116859CC}" srcOrd="1" destOrd="0" presId="urn:microsoft.com/office/officeart/2005/8/layout/process5"/>
    <dgm:cxn modelId="{F91B539E-8839-42E0-BCF5-D86B23BBA70D}" type="presOf" srcId="{EDFA6F23-7B64-46E2-BAF8-163ECF299448}" destId="{6A44EC50-C08E-4817-A9F1-946C9CB3D7D1}" srcOrd="0" destOrd="0" presId="urn:microsoft.com/office/officeart/2005/8/layout/process5"/>
    <dgm:cxn modelId="{675449AE-23FE-40AA-BF42-0C76E5335D86}" type="presOf" srcId="{568E487C-41A3-42AF-804E-D37D466CF316}" destId="{B9DED255-B428-4AE4-870F-3601AF64F954}" srcOrd="0" destOrd="0" presId="urn:microsoft.com/office/officeart/2005/8/layout/process5"/>
    <dgm:cxn modelId="{C7F6D0B8-1B15-41BF-B5D6-0316E992B0F7}" srcId="{83C0718C-089D-4AFE-B7A8-36502337EDA8}" destId="{DC253109-83EA-497B-A794-61D3A115B8C3}" srcOrd="5" destOrd="0" parTransId="{53F48984-B75B-4005-AC3C-DBD6F5FAD5CA}" sibTransId="{379BCBD7-EF72-4046-87B3-20C2FE464BD5}"/>
    <dgm:cxn modelId="{E47DB2BF-45D3-4BC4-9D94-788B28A0A417}" srcId="{83C0718C-089D-4AFE-B7A8-36502337EDA8}" destId="{FFD52FB5-6302-46C0-9819-22E9D564F3D5}" srcOrd="6" destOrd="0" parTransId="{A866697D-13C8-45F5-8813-41313C8700A8}" sibTransId="{9E764167-7032-44BC-A578-47BE18ABAAD9}"/>
    <dgm:cxn modelId="{D63998C5-E924-49FE-975A-A929D1481A47}" type="presOf" srcId="{379BCBD7-EF72-4046-87B3-20C2FE464BD5}" destId="{311A2E8C-79EF-444E-9E8F-5EFCBEF729EE}" srcOrd="0" destOrd="0" presId="urn:microsoft.com/office/officeart/2005/8/layout/process5"/>
    <dgm:cxn modelId="{F5DB84C9-7D7B-49EA-B7F8-6F1BA570635C}" srcId="{83C0718C-089D-4AFE-B7A8-36502337EDA8}" destId="{A26A5806-7D89-43BD-A0C2-0223A82685CE}" srcOrd="0" destOrd="0" parTransId="{0A1BA26A-885E-4513-8534-0AEDE89249F6}" sibTransId="{629B18B2-C0D1-4A23-AC8F-FDB64C7AF39D}"/>
    <dgm:cxn modelId="{05988CD3-BEDE-4F8E-9CEE-EA2CEA271BC7}" type="presOf" srcId="{647FB701-0F31-45D4-80A0-2E7ABD3B564A}" destId="{72CA3A9C-D9E4-4BAF-ADC7-7AC8D9050756}" srcOrd="1" destOrd="0" presId="urn:microsoft.com/office/officeart/2005/8/layout/process5"/>
    <dgm:cxn modelId="{B0F774E9-FBD0-4FF2-BB0C-16049ED7DC3B}" type="presOf" srcId="{A041437A-7793-4F90-9EF3-3327042801BC}" destId="{10A3D807-625F-4E61-800E-94273111A511}" srcOrd="1" destOrd="0" presId="urn:microsoft.com/office/officeart/2005/8/layout/process5"/>
    <dgm:cxn modelId="{759981EB-2776-4AE4-83FE-CB3351F4B7F9}" type="presOf" srcId="{647FB701-0F31-45D4-80A0-2E7ABD3B564A}" destId="{1B081B65-3273-48BA-941C-B7E8B08BBF44}" srcOrd="0" destOrd="0" presId="urn:microsoft.com/office/officeart/2005/8/layout/process5"/>
    <dgm:cxn modelId="{DDDCFCF6-2512-42A8-90F7-30D8DD0B1C73}" type="presOf" srcId="{64716D0A-05C3-4C99-BB73-ECB3CF1B3B86}" destId="{DFD998A4-DB13-4142-B211-E47BB4919927}" srcOrd="0" destOrd="0" presId="urn:microsoft.com/office/officeart/2005/8/layout/process5"/>
    <dgm:cxn modelId="{6041A7F7-1D60-4CA5-96A4-79CC51761608}" type="presOf" srcId="{629B18B2-C0D1-4A23-AC8F-FDB64C7AF39D}" destId="{A89141FA-9628-4E5D-B405-D7305A72D944}" srcOrd="0" destOrd="0" presId="urn:microsoft.com/office/officeart/2005/8/layout/process5"/>
    <dgm:cxn modelId="{40AD98FF-5607-4547-80AA-EF64C7933D5A}" srcId="{83C0718C-089D-4AFE-B7A8-36502337EDA8}" destId="{10536A1F-B237-4654-88F0-A30AA97C75D2}" srcOrd="1" destOrd="0" parTransId="{081CFCD2-36E2-4235-8275-22E6A958DD49}" sibTransId="{C9678447-35CA-4CAF-89C9-C504940A8DCD}"/>
    <dgm:cxn modelId="{174DD3FF-05E1-4A37-96BB-6C362284107F}" type="presOf" srcId="{9E764167-7032-44BC-A578-47BE18ABAAD9}" destId="{DB0DE1AD-94E2-4F80-9FB3-850960FEAFA8}" srcOrd="1" destOrd="0" presId="urn:microsoft.com/office/officeart/2005/8/layout/process5"/>
    <dgm:cxn modelId="{BFC4C7B1-566F-42B2-B5A7-BFA1320A8B3A}" type="presParOf" srcId="{89355956-B66D-4512-9BC6-B1FB8BBF367F}" destId="{90633354-7315-4E93-A5CE-C1D62FFC27E5}" srcOrd="0" destOrd="0" presId="urn:microsoft.com/office/officeart/2005/8/layout/process5"/>
    <dgm:cxn modelId="{AF3BCAA3-D1C8-444E-9931-98534ACEA8E3}" type="presParOf" srcId="{89355956-B66D-4512-9BC6-B1FB8BBF367F}" destId="{A89141FA-9628-4E5D-B405-D7305A72D944}" srcOrd="1" destOrd="0" presId="urn:microsoft.com/office/officeart/2005/8/layout/process5"/>
    <dgm:cxn modelId="{0BF807F2-6C72-4A47-ACAA-2E87FDD17532}" type="presParOf" srcId="{A89141FA-9628-4E5D-B405-D7305A72D944}" destId="{068C4FAE-6F06-4F62-8EF3-0E11116859CC}" srcOrd="0" destOrd="0" presId="urn:microsoft.com/office/officeart/2005/8/layout/process5"/>
    <dgm:cxn modelId="{152D9A02-4B90-434D-8EAE-D0DE377E275C}" type="presParOf" srcId="{89355956-B66D-4512-9BC6-B1FB8BBF367F}" destId="{5ED5FE53-7D53-4E91-8CEB-F1708EF0E18E}" srcOrd="2" destOrd="0" presId="urn:microsoft.com/office/officeart/2005/8/layout/process5"/>
    <dgm:cxn modelId="{49722AF4-324B-4AC3-9F8A-AD8D774D2366}" type="presParOf" srcId="{89355956-B66D-4512-9BC6-B1FB8BBF367F}" destId="{039B64EE-763D-44AB-B45C-B6743EBBD853}" srcOrd="3" destOrd="0" presId="urn:microsoft.com/office/officeart/2005/8/layout/process5"/>
    <dgm:cxn modelId="{E8BC966B-D5CC-4391-9642-7B205D7A6D5A}" type="presParOf" srcId="{039B64EE-763D-44AB-B45C-B6743EBBD853}" destId="{A01B4465-FE52-4D46-807D-94690D197F23}" srcOrd="0" destOrd="0" presId="urn:microsoft.com/office/officeart/2005/8/layout/process5"/>
    <dgm:cxn modelId="{86627BE9-EB56-46A2-8DC5-93DC8464A459}" type="presParOf" srcId="{89355956-B66D-4512-9BC6-B1FB8BBF367F}" destId="{8499FF42-D9E8-438B-8007-DF01B7B82617}" srcOrd="4" destOrd="0" presId="urn:microsoft.com/office/officeart/2005/8/layout/process5"/>
    <dgm:cxn modelId="{AA6E8233-4450-454C-870A-2BD928C75DC5}" type="presParOf" srcId="{89355956-B66D-4512-9BC6-B1FB8BBF367F}" destId="{1B081B65-3273-48BA-941C-B7E8B08BBF44}" srcOrd="5" destOrd="0" presId="urn:microsoft.com/office/officeart/2005/8/layout/process5"/>
    <dgm:cxn modelId="{8A00702C-63CE-4256-8D0C-BEAE611D2AC6}" type="presParOf" srcId="{1B081B65-3273-48BA-941C-B7E8B08BBF44}" destId="{72CA3A9C-D9E4-4BAF-ADC7-7AC8D9050756}" srcOrd="0" destOrd="0" presId="urn:microsoft.com/office/officeart/2005/8/layout/process5"/>
    <dgm:cxn modelId="{66E13379-56B4-4515-9E08-26C622D76882}" type="presParOf" srcId="{89355956-B66D-4512-9BC6-B1FB8BBF367F}" destId="{DFD998A4-DB13-4142-B211-E47BB4919927}" srcOrd="6" destOrd="0" presId="urn:microsoft.com/office/officeart/2005/8/layout/process5"/>
    <dgm:cxn modelId="{8727292F-0B01-4F77-9230-316C09BBA73B}" type="presParOf" srcId="{89355956-B66D-4512-9BC6-B1FB8BBF367F}" destId="{EBA580C2-3E5E-42AD-927C-C69F49AEA1B0}" srcOrd="7" destOrd="0" presId="urn:microsoft.com/office/officeart/2005/8/layout/process5"/>
    <dgm:cxn modelId="{C6A2ED76-F0CA-489E-87F7-420B807355D3}" type="presParOf" srcId="{EBA580C2-3E5E-42AD-927C-C69F49AEA1B0}" destId="{10A3D807-625F-4E61-800E-94273111A511}" srcOrd="0" destOrd="0" presId="urn:microsoft.com/office/officeart/2005/8/layout/process5"/>
    <dgm:cxn modelId="{9E2FFCED-1DF1-45C8-8550-830EADC995DD}" type="presParOf" srcId="{89355956-B66D-4512-9BC6-B1FB8BBF367F}" destId="{B9DED255-B428-4AE4-870F-3601AF64F954}" srcOrd="8" destOrd="0" presId="urn:microsoft.com/office/officeart/2005/8/layout/process5"/>
    <dgm:cxn modelId="{FACBFA53-A657-4BCE-B25B-4F7FCDDBFDF7}" type="presParOf" srcId="{89355956-B66D-4512-9BC6-B1FB8BBF367F}" destId="{6A44EC50-C08E-4817-A9F1-946C9CB3D7D1}" srcOrd="9" destOrd="0" presId="urn:microsoft.com/office/officeart/2005/8/layout/process5"/>
    <dgm:cxn modelId="{F2ABCD55-F059-4779-B87B-210BE09E90BB}" type="presParOf" srcId="{6A44EC50-C08E-4817-A9F1-946C9CB3D7D1}" destId="{959057A2-73F6-41D8-AE17-65B93DE1FCC4}" srcOrd="0" destOrd="0" presId="urn:microsoft.com/office/officeart/2005/8/layout/process5"/>
    <dgm:cxn modelId="{E2890EE0-BA1D-4174-85B7-3FCC8DE82A84}" type="presParOf" srcId="{89355956-B66D-4512-9BC6-B1FB8BBF367F}" destId="{40517804-CA5A-4B5B-9FED-2FE029682F17}" srcOrd="10" destOrd="0" presId="urn:microsoft.com/office/officeart/2005/8/layout/process5"/>
    <dgm:cxn modelId="{E73C6F28-D409-430E-AD7A-E12841DCA615}" type="presParOf" srcId="{89355956-B66D-4512-9BC6-B1FB8BBF367F}" destId="{311A2E8C-79EF-444E-9E8F-5EFCBEF729EE}" srcOrd="11" destOrd="0" presId="urn:microsoft.com/office/officeart/2005/8/layout/process5"/>
    <dgm:cxn modelId="{CCCB4280-EECE-495C-9A12-47C8A6F8885B}" type="presParOf" srcId="{311A2E8C-79EF-444E-9E8F-5EFCBEF729EE}" destId="{3B5268FC-E6E4-44D8-8B53-C9EEA6CCED9E}" srcOrd="0" destOrd="0" presId="urn:microsoft.com/office/officeart/2005/8/layout/process5"/>
    <dgm:cxn modelId="{964370EE-DEED-44C5-AE0C-A099F71F07EA}" type="presParOf" srcId="{89355956-B66D-4512-9BC6-B1FB8BBF367F}" destId="{FF1DB2F1-4B48-4541-A0BF-1EB69CB255DB}" srcOrd="12" destOrd="0" presId="urn:microsoft.com/office/officeart/2005/8/layout/process5"/>
    <dgm:cxn modelId="{74362046-910B-4020-B643-45DFB4043B3D}" type="presParOf" srcId="{89355956-B66D-4512-9BC6-B1FB8BBF367F}" destId="{D92BED5A-B8BE-4D50-8DCC-360A7AC9E764}" srcOrd="13" destOrd="0" presId="urn:microsoft.com/office/officeart/2005/8/layout/process5"/>
    <dgm:cxn modelId="{06E78F3D-E38E-4BA2-B07A-292B886D9055}" type="presParOf" srcId="{D92BED5A-B8BE-4D50-8DCC-360A7AC9E764}" destId="{DB0DE1AD-94E2-4F80-9FB3-850960FEAFA8}" srcOrd="0" destOrd="0" presId="urn:microsoft.com/office/officeart/2005/8/layout/process5"/>
    <dgm:cxn modelId="{91D6BE70-5F45-42E4-B9EC-099FA28E5CA7}" type="presParOf" srcId="{89355956-B66D-4512-9BC6-B1FB8BBF367F}" destId="{DC6D69F6-EF92-41B6-AE31-0F934374C14E}" srcOrd="14" destOrd="0" presId="urn:microsoft.com/office/officeart/2005/8/layout/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C03432-BD79-4B51-B45A-15D960509344}">
      <dsp:nvSpPr>
        <dsp:cNvPr id="0" name=""/>
        <dsp:cNvSpPr/>
      </dsp:nvSpPr>
      <dsp:spPr>
        <a:xfrm>
          <a:off x="5057" y="391058"/>
          <a:ext cx="1511610" cy="906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t-BR" sz="1300" kern="1200" spc="-5" dirty="0" err="1">
              <a:solidFill>
                <a:srgbClr val="FFFFFF"/>
              </a:solidFill>
              <a:latin typeface="Carlito"/>
              <a:cs typeface="Carlito"/>
            </a:rPr>
            <a:t>Request</a:t>
          </a:r>
          <a:r>
            <a:rPr lang="pt-BR" sz="1300" kern="1200" spc="-5" dirty="0">
              <a:solidFill>
                <a:srgbClr val="FFFFFF"/>
              </a:solidFill>
              <a:latin typeface="Carlito"/>
              <a:cs typeface="Carlito"/>
            </a:rPr>
            <a:t> </a:t>
          </a:r>
          <a:r>
            <a:rPr lang="pt-BR" sz="1300" kern="1200" spc="-10" dirty="0">
              <a:solidFill>
                <a:srgbClr val="FFFFFF"/>
              </a:solidFill>
              <a:latin typeface="Carlito"/>
              <a:cs typeface="Carlito"/>
            </a:rPr>
            <a:t>(Space</a:t>
          </a:r>
          <a:r>
            <a:rPr lang="pt-BR" sz="1300" kern="1200" spc="-240" dirty="0">
              <a:solidFill>
                <a:srgbClr val="FFFFFF"/>
              </a:solidFill>
              <a:latin typeface="Carlito"/>
              <a:cs typeface="Carlito"/>
            </a:rPr>
            <a:t> </a:t>
          </a:r>
          <a:r>
            <a:rPr lang="pt-BR" sz="1300" kern="1200" dirty="0">
              <a:solidFill>
                <a:srgbClr val="FFFFFF"/>
              </a:solidFill>
              <a:latin typeface="Carlito"/>
              <a:cs typeface="Carlito"/>
            </a:rPr>
            <a:t>X  APIs)</a:t>
          </a:r>
          <a:endParaRPr lang="pt-BR" sz="1300" kern="1200" dirty="0"/>
        </a:p>
      </dsp:txBody>
      <dsp:txXfrm>
        <a:off x="31621" y="417622"/>
        <a:ext cx="1458482" cy="853838"/>
      </dsp:txXfrm>
    </dsp:sp>
    <dsp:sp modelId="{E63B1450-F20B-4143-A6F2-0F38C937AC78}">
      <dsp:nvSpPr>
        <dsp:cNvPr id="0" name=""/>
        <dsp:cNvSpPr/>
      </dsp:nvSpPr>
      <dsp:spPr>
        <a:xfrm>
          <a:off x="1649689" y="657101"/>
          <a:ext cx="320461" cy="374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t-BR" sz="1000" kern="1200"/>
        </a:p>
      </dsp:txBody>
      <dsp:txXfrm>
        <a:off x="1649689" y="732077"/>
        <a:ext cx="224323" cy="224927"/>
      </dsp:txXfrm>
    </dsp:sp>
    <dsp:sp modelId="{C30F3BE0-5FCD-4772-BAFC-A7F0BE87AE43}">
      <dsp:nvSpPr>
        <dsp:cNvPr id="0" name=""/>
        <dsp:cNvSpPr/>
      </dsp:nvSpPr>
      <dsp:spPr>
        <a:xfrm>
          <a:off x="2121311" y="391058"/>
          <a:ext cx="1511610" cy="906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dirty="0">
              <a:solidFill>
                <a:srgbClr val="FFFFFF"/>
              </a:solidFill>
              <a:latin typeface="Carlito"/>
              <a:cs typeface="Carlito"/>
            </a:rPr>
            <a:t>.JSON </a:t>
          </a:r>
          <a:r>
            <a:rPr lang="en-US" sz="1300" kern="1200" spc="-5" dirty="0">
              <a:solidFill>
                <a:srgbClr val="FFFFFF"/>
              </a:solidFill>
              <a:latin typeface="Carlito"/>
              <a:cs typeface="Carlito"/>
            </a:rPr>
            <a:t>file </a:t>
          </a:r>
          <a:r>
            <a:rPr lang="en-US" sz="1300" kern="1200" dirty="0">
              <a:solidFill>
                <a:srgbClr val="FFFFFF"/>
              </a:solidFill>
              <a:latin typeface="Carlito"/>
              <a:cs typeface="Carlito"/>
            </a:rPr>
            <a:t>+  </a:t>
          </a:r>
          <a:r>
            <a:rPr lang="en-US" sz="1300" kern="1200" spc="-10" dirty="0">
              <a:solidFill>
                <a:srgbClr val="FFFFFF"/>
              </a:solidFill>
              <a:latin typeface="Carlito"/>
              <a:cs typeface="Carlito"/>
            </a:rPr>
            <a:t>Lists(Launch</a:t>
          </a:r>
          <a:r>
            <a:rPr lang="en-US" sz="1300" kern="1200" spc="-125" dirty="0">
              <a:solidFill>
                <a:srgbClr val="FFFFFF"/>
              </a:solidFill>
              <a:latin typeface="Carlito"/>
              <a:cs typeface="Carlito"/>
            </a:rPr>
            <a:t> </a:t>
          </a:r>
          <a:r>
            <a:rPr lang="en-US" sz="1300" kern="1200" spc="-10" dirty="0">
              <a:solidFill>
                <a:srgbClr val="FFFFFF"/>
              </a:solidFill>
              <a:latin typeface="Carlito"/>
              <a:cs typeface="Carlito"/>
            </a:rPr>
            <a:t>Site,  </a:t>
          </a:r>
          <a:r>
            <a:rPr lang="en-US" sz="1300" kern="1200" spc="-5" dirty="0">
              <a:solidFill>
                <a:srgbClr val="FFFFFF"/>
              </a:solidFill>
              <a:latin typeface="Carlito"/>
              <a:cs typeface="Carlito"/>
            </a:rPr>
            <a:t>Booster </a:t>
          </a:r>
          <a:r>
            <a:rPr lang="en-US" sz="1300" kern="1200" spc="-25" dirty="0">
              <a:solidFill>
                <a:srgbClr val="FFFFFF"/>
              </a:solidFill>
              <a:latin typeface="Carlito"/>
              <a:cs typeface="Carlito"/>
            </a:rPr>
            <a:t>Version,  </a:t>
          </a:r>
          <a:r>
            <a:rPr lang="en-US" sz="1300" kern="1200" spc="-20" dirty="0">
              <a:solidFill>
                <a:srgbClr val="FFFFFF"/>
              </a:solidFill>
              <a:latin typeface="Carlito"/>
              <a:cs typeface="Carlito"/>
            </a:rPr>
            <a:t>Payload</a:t>
          </a:r>
          <a:r>
            <a:rPr lang="en-US" sz="1300" kern="1200" spc="-75" dirty="0">
              <a:solidFill>
                <a:srgbClr val="FFFFFF"/>
              </a:solidFill>
              <a:latin typeface="Carlito"/>
              <a:cs typeface="Carlito"/>
            </a:rPr>
            <a:t> </a:t>
          </a:r>
          <a:r>
            <a:rPr lang="en-US" sz="1300" kern="1200" spc="-15" dirty="0">
              <a:solidFill>
                <a:srgbClr val="FFFFFF"/>
              </a:solidFill>
              <a:latin typeface="Carlito"/>
              <a:cs typeface="Carlito"/>
            </a:rPr>
            <a:t>Data)</a:t>
          </a:r>
          <a:endParaRPr lang="pt-BR" sz="1300" kern="1200" dirty="0"/>
        </a:p>
      </dsp:txBody>
      <dsp:txXfrm>
        <a:off x="2147875" y="417622"/>
        <a:ext cx="1458482" cy="853838"/>
      </dsp:txXfrm>
    </dsp:sp>
    <dsp:sp modelId="{6718A218-6F5B-4375-898C-388E6807DBF7}">
      <dsp:nvSpPr>
        <dsp:cNvPr id="0" name=""/>
        <dsp:cNvSpPr/>
      </dsp:nvSpPr>
      <dsp:spPr>
        <a:xfrm>
          <a:off x="3765943" y="657101"/>
          <a:ext cx="320461" cy="374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t-BR" sz="1000" kern="1200"/>
        </a:p>
      </dsp:txBody>
      <dsp:txXfrm>
        <a:off x="3765943" y="732077"/>
        <a:ext cx="224323" cy="224927"/>
      </dsp:txXfrm>
    </dsp:sp>
    <dsp:sp modelId="{CF6E5A3F-3089-4CBE-AD21-428774AE68CC}">
      <dsp:nvSpPr>
        <dsp:cNvPr id="0" name=""/>
        <dsp:cNvSpPr/>
      </dsp:nvSpPr>
      <dsp:spPr>
        <a:xfrm>
          <a:off x="4237565" y="391058"/>
          <a:ext cx="1511610" cy="906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spc="-10" dirty="0" err="1">
              <a:solidFill>
                <a:srgbClr val="FFFFFF"/>
              </a:solidFill>
              <a:latin typeface="Carlito"/>
              <a:cs typeface="Carlito"/>
            </a:rPr>
            <a:t>Json_normalize</a:t>
          </a:r>
          <a:r>
            <a:rPr lang="en-US" sz="1300" kern="1200" spc="-170" dirty="0">
              <a:solidFill>
                <a:srgbClr val="FFFFFF"/>
              </a:solidFill>
              <a:latin typeface="Carlito"/>
              <a:cs typeface="Carlito"/>
            </a:rPr>
            <a:t> </a:t>
          </a:r>
          <a:r>
            <a:rPr lang="en-US" sz="1300" kern="1200" spc="-25" dirty="0">
              <a:solidFill>
                <a:srgbClr val="FFFFFF"/>
              </a:solidFill>
              <a:latin typeface="Carlito"/>
              <a:cs typeface="Carlito"/>
            </a:rPr>
            <a:t>to  </a:t>
          </a:r>
          <a:r>
            <a:rPr lang="en-US" sz="1300" kern="1200" spc="-20" dirty="0" err="1">
              <a:solidFill>
                <a:srgbClr val="FFFFFF"/>
              </a:solidFill>
              <a:latin typeface="Carlito"/>
              <a:cs typeface="Carlito"/>
            </a:rPr>
            <a:t>DataFrame</a:t>
          </a:r>
          <a:r>
            <a:rPr lang="en-US" sz="1300" kern="1200" spc="-20" dirty="0">
              <a:solidFill>
                <a:srgbClr val="FFFFFF"/>
              </a:solidFill>
              <a:latin typeface="Carlito"/>
              <a:cs typeface="Carlito"/>
            </a:rPr>
            <a:t> data  from</a:t>
          </a:r>
          <a:r>
            <a:rPr lang="en-US" sz="1300" kern="1200" spc="-45" dirty="0">
              <a:solidFill>
                <a:srgbClr val="FFFFFF"/>
              </a:solidFill>
              <a:latin typeface="Carlito"/>
              <a:cs typeface="Carlito"/>
            </a:rPr>
            <a:t> </a:t>
          </a:r>
          <a:r>
            <a:rPr lang="en-US" sz="1300" kern="1200" dirty="0">
              <a:solidFill>
                <a:srgbClr val="FFFFFF"/>
              </a:solidFill>
              <a:latin typeface="Carlito"/>
              <a:cs typeface="Carlito"/>
            </a:rPr>
            <a:t>JSON</a:t>
          </a:r>
          <a:endParaRPr lang="pt-BR" sz="1300" kern="1200" dirty="0"/>
        </a:p>
      </dsp:txBody>
      <dsp:txXfrm>
        <a:off x="4264129" y="417622"/>
        <a:ext cx="1458482" cy="853838"/>
      </dsp:txXfrm>
    </dsp:sp>
    <dsp:sp modelId="{3E769840-7B66-452A-8556-12F7C0985CEF}">
      <dsp:nvSpPr>
        <dsp:cNvPr id="0" name=""/>
        <dsp:cNvSpPr/>
      </dsp:nvSpPr>
      <dsp:spPr>
        <a:xfrm rot="5400000">
          <a:off x="4833139" y="1403837"/>
          <a:ext cx="320461" cy="374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t-BR" sz="1000" kern="1200"/>
        </a:p>
      </dsp:txBody>
      <dsp:txXfrm rot="-5400000">
        <a:off x="4880906" y="1431046"/>
        <a:ext cx="224927" cy="224323"/>
      </dsp:txXfrm>
    </dsp:sp>
    <dsp:sp modelId="{2CF631A0-7DF8-46E1-B90C-DCE4E6150E8F}">
      <dsp:nvSpPr>
        <dsp:cNvPr id="0" name=""/>
        <dsp:cNvSpPr/>
      </dsp:nvSpPr>
      <dsp:spPr>
        <a:xfrm>
          <a:off x="4237565" y="1902668"/>
          <a:ext cx="1511610" cy="906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spc="-5" dirty="0">
              <a:solidFill>
                <a:srgbClr val="FFFFFF"/>
              </a:solidFill>
              <a:latin typeface="Carlito"/>
              <a:cs typeface="Carlito"/>
            </a:rPr>
            <a:t>Filter </a:t>
          </a:r>
          <a:r>
            <a:rPr lang="en-US" sz="1300" kern="1200" spc="-10" dirty="0">
              <a:solidFill>
                <a:srgbClr val="FFFFFF"/>
              </a:solidFill>
              <a:latin typeface="Carlito"/>
              <a:cs typeface="Carlito"/>
            </a:rPr>
            <a:t>data to</a:t>
          </a:r>
          <a:r>
            <a:rPr lang="en-US" sz="1300" kern="1200" spc="-204" dirty="0">
              <a:solidFill>
                <a:srgbClr val="FFFFFF"/>
              </a:solidFill>
              <a:latin typeface="Carlito"/>
              <a:cs typeface="Carlito"/>
            </a:rPr>
            <a:t> </a:t>
          </a:r>
          <a:r>
            <a:rPr lang="en-US" sz="1300" kern="1200" spc="-5" dirty="0">
              <a:solidFill>
                <a:srgbClr val="FFFFFF"/>
              </a:solidFill>
              <a:latin typeface="Carlito"/>
              <a:cs typeface="Carlito"/>
            </a:rPr>
            <a:t>only  </a:t>
          </a:r>
          <a:r>
            <a:rPr lang="en-US" sz="1300" kern="1200" dirty="0">
              <a:solidFill>
                <a:srgbClr val="FFFFFF"/>
              </a:solidFill>
              <a:latin typeface="Carlito"/>
              <a:cs typeface="Carlito"/>
            </a:rPr>
            <a:t>include </a:t>
          </a:r>
          <a:r>
            <a:rPr lang="en-US" sz="1300" kern="1200" spc="-20" dirty="0">
              <a:solidFill>
                <a:srgbClr val="FFFFFF"/>
              </a:solidFill>
              <a:latin typeface="Carlito"/>
              <a:cs typeface="Carlito"/>
            </a:rPr>
            <a:t>Falcon </a:t>
          </a:r>
          <a:r>
            <a:rPr lang="en-US" sz="1300" kern="1200" dirty="0">
              <a:solidFill>
                <a:srgbClr val="FFFFFF"/>
              </a:solidFill>
              <a:latin typeface="Carlito"/>
              <a:cs typeface="Carlito"/>
            </a:rPr>
            <a:t>9  launches</a:t>
          </a:r>
          <a:endParaRPr lang="pt-BR" sz="1300" kern="1200" dirty="0"/>
        </a:p>
      </dsp:txBody>
      <dsp:txXfrm>
        <a:off x="4264129" y="1929232"/>
        <a:ext cx="1458482" cy="853838"/>
      </dsp:txXfrm>
    </dsp:sp>
    <dsp:sp modelId="{5A5C4D39-B32B-4D5B-BE33-006E4AE5B0B4}">
      <dsp:nvSpPr>
        <dsp:cNvPr id="0" name=""/>
        <dsp:cNvSpPr/>
      </dsp:nvSpPr>
      <dsp:spPr>
        <a:xfrm rot="10800000">
          <a:off x="3784082" y="2168711"/>
          <a:ext cx="320461" cy="374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t-BR" sz="1000" kern="1200"/>
        </a:p>
      </dsp:txBody>
      <dsp:txXfrm rot="10800000">
        <a:off x="3880220" y="2243687"/>
        <a:ext cx="224323" cy="224927"/>
      </dsp:txXfrm>
    </dsp:sp>
    <dsp:sp modelId="{BBFDBB3A-4890-48A2-AF48-9670E8EED280}">
      <dsp:nvSpPr>
        <dsp:cNvPr id="0" name=""/>
        <dsp:cNvSpPr/>
      </dsp:nvSpPr>
      <dsp:spPr>
        <a:xfrm>
          <a:off x="2121311" y="1902668"/>
          <a:ext cx="1511610" cy="906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spc="-5" dirty="0">
              <a:solidFill>
                <a:srgbClr val="FFFFFF"/>
              </a:solidFill>
              <a:latin typeface="Carlito"/>
              <a:cs typeface="Carlito"/>
            </a:rPr>
            <a:t>Cast </a:t>
          </a:r>
          <a:r>
            <a:rPr lang="en-US" sz="1300" kern="1200" dirty="0">
              <a:solidFill>
                <a:srgbClr val="FFFFFF"/>
              </a:solidFill>
              <a:latin typeface="Carlito"/>
              <a:cs typeface="Carlito"/>
            </a:rPr>
            <a:t>dictionary</a:t>
          </a:r>
          <a:r>
            <a:rPr lang="en-US" sz="1300" kern="1200" spc="-250" dirty="0">
              <a:solidFill>
                <a:srgbClr val="FFFFFF"/>
              </a:solidFill>
              <a:latin typeface="Carlito"/>
              <a:cs typeface="Carlito"/>
            </a:rPr>
            <a:t> </a:t>
          </a:r>
          <a:r>
            <a:rPr lang="en-US" sz="1300" kern="1200" spc="-15" dirty="0">
              <a:solidFill>
                <a:srgbClr val="FFFFFF"/>
              </a:solidFill>
              <a:latin typeface="Carlito"/>
              <a:cs typeface="Carlito"/>
            </a:rPr>
            <a:t>to </a:t>
          </a:r>
          <a:r>
            <a:rPr lang="en-US" sz="1300" kern="1200" dirty="0">
              <a:solidFill>
                <a:srgbClr val="FFFFFF"/>
              </a:solidFill>
              <a:latin typeface="Carlito"/>
              <a:cs typeface="Carlito"/>
            </a:rPr>
            <a:t>a  </a:t>
          </a:r>
          <a:r>
            <a:rPr lang="en-US" sz="1300" kern="1200" spc="-20" dirty="0" err="1">
              <a:solidFill>
                <a:srgbClr val="FFFFFF"/>
              </a:solidFill>
              <a:latin typeface="Carlito"/>
              <a:cs typeface="Carlito"/>
            </a:rPr>
            <a:t>DataFrame</a:t>
          </a:r>
          <a:endParaRPr lang="pt-BR" sz="1300" kern="1200" dirty="0"/>
        </a:p>
      </dsp:txBody>
      <dsp:txXfrm>
        <a:off x="2147875" y="1929232"/>
        <a:ext cx="1458482" cy="853838"/>
      </dsp:txXfrm>
    </dsp:sp>
    <dsp:sp modelId="{95C42A3A-D6EF-4E78-B6F9-48B3E63AB32A}">
      <dsp:nvSpPr>
        <dsp:cNvPr id="0" name=""/>
        <dsp:cNvSpPr/>
      </dsp:nvSpPr>
      <dsp:spPr>
        <a:xfrm rot="10800000">
          <a:off x="1667828" y="2168711"/>
          <a:ext cx="320461" cy="374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t-BR" sz="1000" kern="1200"/>
        </a:p>
      </dsp:txBody>
      <dsp:txXfrm rot="10800000">
        <a:off x="1763966" y="2243687"/>
        <a:ext cx="224323" cy="224927"/>
      </dsp:txXfrm>
    </dsp:sp>
    <dsp:sp modelId="{A070A3A5-9B17-4E1D-82B3-9F391237FF12}">
      <dsp:nvSpPr>
        <dsp:cNvPr id="0" name=""/>
        <dsp:cNvSpPr/>
      </dsp:nvSpPr>
      <dsp:spPr>
        <a:xfrm>
          <a:off x="5057" y="1902668"/>
          <a:ext cx="1511610" cy="906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pt-BR" sz="1300" kern="1200" dirty="0" err="1">
              <a:solidFill>
                <a:srgbClr val="FFFFFF"/>
              </a:solidFill>
              <a:latin typeface="Carlito"/>
              <a:cs typeface="Carlito"/>
            </a:rPr>
            <a:t>Dictionary</a:t>
          </a:r>
          <a:r>
            <a:rPr lang="pt-BR" sz="1300" kern="1200" spc="-95" dirty="0">
              <a:solidFill>
                <a:srgbClr val="FFFFFF"/>
              </a:solidFill>
              <a:latin typeface="Carlito"/>
              <a:cs typeface="Carlito"/>
            </a:rPr>
            <a:t> </a:t>
          </a:r>
          <a:r>
            <a:rPr lang="pt-BR" sz="1300" kern="1200" spc="-25" dirty="0" err="1">
              <a:solidFill>
                <a:srgbClr val="FFFFFF"/>
              </a:solidFill>
              <a:latin typeface="Carlito"/>
              <a:cs typeface="Carlito"/>
            </a:rPr>
            <a:t>relevant</a:t>
          </a:r>
          <a:r>
            <a:rPr lang="pt-BR" sz="1300" kern="1200" spc="-25" dirty="0">
              <a:solidFill>
                <a:srgbClr val="FFFFFF"/>
              </a:solidFill>
              <a:latin typeface="Carlito"/>
              <a:cs typeface="Carlito"/>
            </a:rPr>
            <a:t>  </a:t>
          </a:r>
          <a:r>
            <a:rPr lang="pt-BR" sz="1300" kern="1200" spc="-20" dirty="0">
              <a:solidFill>
                <a:srgbClr val="FFFFFF"/>
              </a:solidFill>
              <a:latin typeface="Carlito"/>
              <a:cs typeface="Carlito"/>
            </a:rPr>
            <a:t>data</a:t>
          </a:r>
          <a:endParaRPr lang="pt-BR" sz="1300" kern="1200" dirty="0"/>
        </a:p>
      </dsp:txBody>
      <dsp:txXfrm>
        <a:off x="31621" y="1929232"/>
        <a:ext cx="1458482" cy="853838"/>
      </dsp:txXfrm>
    </dsp:sp>
    <dsp:sp modelId="{A9EFE6AC-985C-4712-AB99-CF2577452D3B}">
      <dsp:nvSpPr>
        <dsp:cNvPr id="0" name=""/>
        <dsp:cNvSpPr/>
      </dsp:nvSpPr>
      <dsp:spPr>
        <a:xfrm rot="5400000">
          <a:off x="600631" y="2915447"/>
          <a:ext cx="320461" cy="37487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pt-BR" sz="1000" kern="1200"/>
        </a:p>
      </dsp:txBody>
      <dsp:txXfrm rot="-5400000">
        <a:off x="648398" y="2942656"/>
        <a:ext cx="224927" cy="224323"/>
      </dsp:txXfrm>
    </dsp:sp>
    <dsp:sp modelId="{BB91FB7D-25EB-40F7-8BDF-A75161B8336F}">
      <dsp:nvSpPr>
        <dsp:cNvPr id="0" name=""/>
        <dsp:cNvSpPr/>
      </dsp:nvSpPr>
      <dsp:spPr>
        <a:xfrm>
          <a:off x="5057" y="3414278"/>
          <a:ext cx="1511610" cy="906966"/>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ctr" defTabSz="577850">
            <a:lnSpc>
              <a:spcPct val="90000"/>
            </a:lnSpc>
            <a:spcBef>
              <a:spcPct val="0"/>
            </a:spcBef>
            <a:spcAft>
              <a:spcPct val="35000"/>
            </a:spcAft>
            <a:buNone/>
          </a:pPr>
          <a:r>
            <a:rPr lang="en-US" sz="1300" kern="1200" spc="-20" dirty="0" err="1">
              <a:solidFill>
                <a:srgbClr val="FFFFFF"/>
              </a:solidFill>
              <a:latin typeface="Carlito"/>
              <a:cs typeface="Carlito"/>
            </a:rPr>
            <a:t>Imputate</a:t>
          </a:r>
          <a:r>
            <a:rPr lang="en-US" sz="1300" kern="1200" spc="-20" dirty="0">
              <a:solidFill>
                <a:srgbClr val="FFFFFF"/>
              </a:solidFill>
              <a:latin typeface="Carlito"/>
              <a:cs typeface="Carlito"/>
            </a:rPr>
            <a:t> </a:t>
          </a:r>
          <a:r>
            <a:rPr lang="en-US" sz="1300" kern="1200" spc="-5" dirty="0">
              <a:solidFill>
                <a:srgbClr val="FFFFFF"/>
              </a:solidFill>
              <a:latin typeface="Carlito"/>
              <a:cs typeface="Carlito"/>
            </a:rPr>
            <a:t>missing  </a:t>
          </a:r>
          <a:r>
            <a:rPr lang="en-US" sz="1300" kern="1200" spc="-20" dirty="0" err="1">
              <a:solidFill>
                <a:srgbClr val="FFFFFF"/>
              </a:solidFill>
              <a:latin typeface="Carlito"/>
              <a:cs typeface="Carlito"/>
            </a:rPr>
            <a:t>PayloadMass</a:t>
          </a:r>
          <a:r>
            <a:rPr lang="en-US" sz="1300" kern="1200" spc="-160" dirty="0">
              <a:solidFill>
                <a:srgbClr val="FFFFFF"/>
              </a:solidFill>
              <a:latin typeface="Carlito"/>
              <a:cs typeface="Carlito"/>
            </a:rPr>
            <a:t> </a:t>
          </a:r>
          <a:r>
            <a:rPr lang="en-US" sz="1300" kern="1200" spc="-5" dirty="0">
              <a:solidFill>
                <a:srgbClr val="FFFFFF"/>
              </a:solidFill>
              <a:latin typeface="Carlito"/>
              <a:cs typeface="Carlito"/>
            </a:rPr>
            <a:t>values  with</a:t>
          </a:r>
          <a:r>
            <a:rPr lang="en-US" sz="1300" kern="1200" spc="-35" dirty="0">
              <a:solidFill>
                <a:srgbClr val="FFFFFF"/>
              </a:solidFill>
              <a:latin typeface="Carlito"/>
              <a:cs typeface="Carlito"/>
            </a:rPr>
            <a:t> </a:t>
          </a:r>
          <a:r>
            <a:rPr lang="en-US" sz="1300" kern="1200" dirty="0">
              <a:solidFill>
                <a:srgbClr val="FFFFFF"/>
              </a:solidFill>
              <a:latin typeface="Carlito"/>
              <a:cs typeface="Carlito"/>
            </a:rPr>
            <a:t>mean</a:t>
          </a:r>
          <a:endParaRPr lang="pt-BR" sz="1300" kern="1200" dirty="0"/>
        </a:p>
      </dsp:txBody>
      <dsp:txXfrm>
        <a:off x="31621" y="3440842"/>
        <a:ext cx="1458482" cy="8538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B5975E-0A7F-4380-8519-AE2E33810BAB}">
      <dsp:nvSpPr>
        <dsp:cNvPr id="0" name=""/>
        <dsp:cNvSpPr/>
      </dsp:nvSpPr>
      <dsp:spPr>
        <a:xfrm>
          <a:off x="392180" y="1731"/>
          <a:ext cx="1780619" cy="10683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spc="-25" dirty="0" err="1">
              <a:solidFill>
                <a:srgbClr val="FFFFFF"/>
              </a:solidFill>
              <a:latin typeface="Carlito"/>
              <a:cs typeface="Carlito"/>
            </a:rPr>
            <a:t>Request</a:t>
          </a:r>
          <a:r>
            <a:rPr lang="pt-BR" sz="1500" kern="1200" spc="-114" dirty="0">
              <a:solidFill>
                <a:srgbClr val="FFFFFF"/>
              </a:solidFill>
              <a:latin typeface="Carlito"/>
              <a:cs typeface="Carlito"/>
            </a:rPr>
            <a:t> </a:t>
          </a:r>
          <a:r>
            <a:rPr lang="pt-BR" sz="1500" kern="1200" spc="-5" dirty="0">
              <a:solidFill>
                <a:srgbClr val="FFFFFF"/>
              </a:solidFill>
              <a:latin typeface="Carlito"/>
              <a:cs typeface="Carlito"/>
            </a:rPr>
            <a:t>Wikipedia </a:t>
          </a:r>
          <a:r>
            <a:rPr lang="pt-BR" sz="1500" kern="1200" spc="-5" dirty="0" err="1">
              <a:solidFill>
                <a:srgbClr val="FFFFFF"/>
              </a:solidFill>
              <a:latin typeface="Carlito"/>
              <a:cs typeface="Carlito"/>
            </a:rPr>
            <a:t>html</a:t>
          </a:r>
          <a:endParaRPr lang="pt-BR" sz="1500" kern="1200" dirty="0"/>
        </a:p>
      </dsp:txBody>
      <dsp:txXfrm>
        <a:off x="423472" y="33023"/>
        <a:ext cx="1718035" cy="1005787"/>
      </dsp:txXfrm>
    </dsp:sp>
    <dsp:sp modelId="{7214E96C-7BFF-4A38-A690-51CE1BA8C4F2}">
      <dsp:nvSpPr>
        <dsp:cNvPr id="0" name=""/>
        <dsp:cNvSpPr/>
      </dsp:nvSpPr>
      <dsp:spPr>
        <a:xfrm>
          <a:off x="2329495" y="315120"/>
          <a:ext cx="377491" cy="4415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a:off x="2329495" y="403439"/>
        <a:ext cx="264244" cy="264955"/>
      </dsp:txXfrm>
    </dsp:sp>
    <dsp:sp modelId="{E3995F86-B47D-4802-958D-4755846CC326}">
      <dsp:nvSpPr>
        <dsp:cNvPr id="0" name=""/>
        <dsp:cNvSpPr/>
      </dsp:nvSpPr>
      <dsp:spPr>
        <a:xfrm>
          <a:off x="2885048" y="1731"/>
          <a:ext cx="1780619" cy="10683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spc="-15" dirty="0" err="1">
              <a:solidFill>
                <a:srgbClr val="FFFFFF"/>
              </a:solidFill>
              <a:latin typeface="Carlito"/>
              <a:cs typeface="Carlito"/>
            </a:rPr>
            <a:t>BeautifulSoup</a:t>
          </a:r>
          <a:r>
            <a:rPr lang="pt-BR" sz="1500" kern="1200" spc="-15" dirty="0">
              <a:solidFill>
                <a:srgbClr val="FFFFFF"/>
              </a:solidFill>
              <a:latin typeface="Carlito"/>
              <a:cs typeface="Carlito"/>
            </a:rPr>
            <a:t> </a:t>
          </a:r>
          <a:r>
            <a:rPr lang="pt-BR" sz="1500" kern="1200" spc="-20" dirty="0">
              <a:solidFill>
                <a:srgbClr val="FFFFFF"/>
              </a:solidFill>
              <a:latin typeface="Carlito"/>
              <a:cs typeface="Carlito"/>
            </a:rPr>
            <a:t>html5lib</a:t>
          </a:r>
          <a:r>
            <a:rPr lang="pt-BR" sz="1500" kern="1200" spc="-105" dirty="0">
              <a:solidFill>
                <a:srgbClr val="FFFFFF"/>
              </a:solidFill>
              <a:latin typeface="Carlito"/>
              <a:cs typeface="Carlito"/>
            </a:rPr>
            <a:t> </a:t>
          </a:r>
          <a:r>
            <a:rPr lang="pt-BR" sz="1500" kern="1200" spc="-35" dirty="0">
              <a:solidFill>
                <a:srgbClr val="FFFFFF"/>
              </a:solidFill>
              <a:latin typeface="Carlito"/>
              <a:cs typeface="Carlito"/>
            </a:rPr>
            <a:t>Parser</a:t>
          </a:r>
          <a:endParaRPr lang="pt-BR" sz="1500" kern="1200" dirty="0"/>
        </a:p>
      </dsp:txBody>
      <dsp:txXfrm>
        <a:off x="2916340" y="33023"/>
        <a:ext cx="1718035" cy="1005787"/>
      </dsp:txXfrm>
    </dsp:sp>
    <dsp:sp modelId="{B31C130B-0C42-418E-8FFC-F6C588EABCAA}">
      <dsp:nvSpPr>
        <dsp:cNvPr id="0" name=""/>
        <dsp:cNvSpPr/>
      </dsp:nvSpPr>
      <dsp:spPr>
        <a:xfrm rot="5400000">
          <a:off x="3586612" y="1194746"/>
          <a:ext cx="377491" cy="4415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rot="-5400000">
        <a:off x="3642881" y="1226797"/>
        <a:ext cx="264955" cy="264244"/>
      </dsp:txXfrm>
    </dsp:sp>
    <dsp:sp modelId="{030A1222-9C3E-4AE8-AB1B-4E4764E681A7}">
      <dsp:nvSpPr>
        <dsp:cNvPr id="0" name=""/>
        <dsp:cNvSpPr/>
      </dsp:nvSpPr>
      <dsp:spPr>
        <a:xfrm>
          <a:off x="2885048" y="1782351"/>
          <a:ext cx="1780619" cy="10683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spc="-15" dirty="0" err="1">
              <a:solidFill>
                <a:srgbClr val="FFFFFF"/>
              </a:solidFill>
              <a:latin typeface="Carlito"/>
              <a:cs typeface="Carlito"/>
            </a:rPr>
            <a:t>Find</a:t>
          </a:r>
          <a:r>
            <a:rPr lang="pt-BR" sz="1500" kern="1200" spc="-15" dirty="0">
              <a:solidFill>
                <a:srgbClr val="FFFFFF"/>
              </a:solidFill>
              <a:latin typeface="Carlito"/>
              <a:cs typeface="Carlito"/>
            </a:rPr>
            <a:t> </a:t>
          </a:r>
          <a:r>
            <a:rPr lang="pt-BR" sz="1500" kern="1200" spc="-5" dirty="0" err="1">
              <a:solidFill>
                <a:srgbClr val="FFFFFF"/>
              </a:solidFill>
              <a:latin typeface="Carlito"/>
              <a:cs typeface="Carlito"/>
            </a:rPr>
            <a:t>launch</a:t>
          </a:r>
          <a:r>
            <a:rPr lang="pt-BR" sz="1500" kern="1200" spc="-145" dirty="0">
              <a:solidFill>
                <a:srgbClr val="FFFFFF"/>
              </a:solidFill>
              <a:latin typeface="Carlito"/>
              <a:cs typeface="Carlito"/>
            </a:rPr>
            <a:t> </a:t>
          </a:r>
          <a:r>
            <a:rPr lang="pt-BR" sz="1500" kern="1200" spc="-40" dirty="0" err="1">
              <a:solidFill>
                <a:srgbClr val="FFFFFF"/>
              </a:solidFill>
              <a:latin typeface="Carlito"/>
              <a:cs typeface="Carlito"/>
            </a:rPr>
            <a:t>info</a:t>
          </a:r>
          <a:r>
            <a:rPr lang="pt-BR" sz="1500" kern="1200" spc="-40" dirty="0">
              <a:solidFill>
                <a:srgbClr val="FFFFFF"/>
              </a:solidFill>
              <a:latin typeface="Carlito"/>
              <a:cs typeface="Carlito"/>
            </a:rPr>
            <a:t> </a:t>
          </a:r>
          <a:r>
            <a:rPr lang="pt-BR" sz="1500" kern="1200" spc="-25" dirty="0" err="1">
              <a:solidFill>
                <a:srgbClr val="FFFFFF"/>
              </a:solidFill>
              <a:latin typeface="Carlito"/>
              <a:cs typeface="Carlito"/>
            </a:rPr>
            <a:t>html</a:t>
          </a:r>
          <a:r>
            <a:rPr lang="pt-BR" sz="1500" kern="1200" spc="-70" dirty="0">
              <a:solidFill>
                <a:srgbClr val="FFFFFF"/>
              </a:solidFill>
              <a:latin typeface="Carlito"/>
              <a:cs typeface="Carlito"/>
            </a:rPr>
            <a:t> </a:t>
          </a:r>
          <a:r>
            <a:rPr lang="pt-BR" sz="1500" kern="1200" spc="-20" dirty="0" err="1">
              <a:solidFill>
                <a:srgbClr val="FFFFFF"/>
              </a:solidFill>
              <a:latin typeface="Carlito"/>
              <a:cs typeface="Carlito"/>
            </a:rPr>
            <a:t>table</a:t>
          </a:r>
          <a:endParaRPr lang="pt-BR" sz="1500" kern="1200" dirty="0"/>
        </a:p>
      </dsp:txBody>
      <dsp:txXfrm>
        <a:off x="2916340" y="1813643"/>
        <a:ext cx="1718035" cy="1005787"/>
      </dsp:txXfrm>
    </dsp:sp>
    <dsp:sp modelId="{C15726E8-FD3F-4254-8E27-FA4AC436D209}">
      <dsp:nvSpPr>
        <dsp:cNvPr id="0" name=""/>
        <dsp:cNvSpPr/>
      </dsp:nvSpPr>
      <dsp:spPr>
        <a:xfrm rot="10800000">
          <a:off x="2350862" y="2095740"/>
          <a:ext cx="377491" cy="4415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rot="10800000">
        <a:off x="2464109" y="2184059"/>
        <a:ext cx="264244" cy="264955"/>
      </dsp:txXfrm>
    </dsp:sp>
    <dsp:sp modelId="{F57ED39D-98CD-42D1-8093-C6B01C62115E}">
      <dsp:nvSpPr>
        <dsp:cNvPr id="0" name=""/>
        <dsp:cNvSpPr/>
      </dsp:nvSpPr>
      <dsp:spPr>
        <a:xfrm>
          <a:off x="392180" y="1782351"/>
          <a:ext cx="1780619" cy="10683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spc="-40" dirty="0" err="1">
              <a:solidFill>
                <a:srgbClr val="FFFFFF"/>
              </a:solidFill>
              <a:latin typeface="Carlito"/>
              <a:cs typeface="Carlito"/>
            </a:rPr>
            <a:t>Create</a:t>
          </a:r>
          <a:r>
            <a:rPr lang="pt-BR" sz="1500" kern="1200" spc="-70" dirty="0">
              <a:solidFill>
                <a:srgbClr val="FFFFFF"/>
              </a:solidFill>
              <a:latin typeface="Carlito"/>
              <a:cs typeface="Carlito"/>
            </a:rPr>
            <a:t> </a:t>
          </a:r>
          <a:r>
            <a:rPr lang="pt-BR" sz="1500" kern="1200" spc="-10" dirty="0" err="1">
              <a:solidFill>
                <a:srgbClr val="FFFFFF"/>
              </a:solidFill>
              <a:latin typeface="Carlito"/>
              <a:cs typeface="Carlito"/>
            </a:rPr>
            <a:t>dictionary</a:t>
          </a:r>
          <a:endParaRPr lang="pt-BR" sz="1500" kern="1200" dirty="0"/>
        </a:p>
      </dsp:txBody>
      <dsp:txXfrm>
        <a:off x="423472" y="1813643"/>
        <a:ext cx="1718035" cy="1005787"/>
      </dsp:txXfrm>
    </dsp:sp>
    <dsp:sp modelId="{54715842-0975-4AB4-9FCB-028C793DF201}">
      <dsp:nvSpPr>
        <dsp:cNvPr id="0" name=""/>
        <dsp:cNvSpPr/>
      </dsp:nvSpPr>
      <dsp:spPr>
        <a:xfrm rot="5400000">
          <a:off x="1093745" y="2975366"/>
          <a:ext cx="377491" cy="4415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rot="-5400000">
        <a:off x="1150014" y="3007417"/>
        <a:ext cx="264955" cy="264244"/>
      </dsp:txXfrm>
    </dsp:sp>
    <dsp:sp modelId="{9534FC79-EF00-47D9-8559-BE65FE1729DA}">
      <dsp:nvSpPr>
        <dsp:cNvPr id="0" name=""/>
        <dsp:cNvSpPr/>
      </dsp:nvSpPr>
      <dsp:spPr>
        <a:xfrm>
          <a:off x="392180" y="3562970"/>
          <a:ext cx="1780619" cy="10683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t>Iterate through  table cells to  extract data to  dictionary</a:t>
          </a:r>
          <a:endParaRPr lang="pt-BR" sz="1500" kern="1200" dirty="0"/>
        </a:p>
      </dsp:txBody>
      <dsp:txXfrm>
        <a:off x="423472" y="3594262"/>
        <a:ext cx="1718035" cy="1005787"/>
      </dsp:txXfrm>
    </dsp:sp>
    <dsp:sp modelId="{1A1B92CC-E8D9-4696-98CF-63C9D322BE74}">
      <dsp:nvSpPr>
        <dsp:cNvPr id="0" name=""/>
        <dsp:cNvSpPr/>
      </dsp:nvSpPr>
      <dsp:spPr>
        <a:xfrm>
          <a:off x="2329495" y="3876359"/>
          <a:ext cx="377491" cy="44159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pt-BR" sz="1200" kern="1200"/>
        </a:p>
      </dsp:txBody>
      <dsp:txXfrm>
        <a:off x="2329495" y="3964678"/>
        <a:ext cx="264244" cy="264955"/>
      </dsp:txXfrm>
    </dsp:sp>
    <dsp:sp modelId="{B57CC607-E898-451D-9BA4-7685C165F4E3}">
      <dsp:nvSpPr>
        <dsp:cNvPr id="0" name=""/>
        <dsp:cNvSpPr/>
      </dsp:nvSpPr>
      <dsp:spPr>
        <a:xfrm>
          <a:off x="2885048" y="3562970"/>
          <a:ext cx="1780619" cy="106837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pt-BR" sz="1500" kern="1200" spc="-20" dirty="0" err="1">
              <a:solidFill>
                <a:srgbClr val="FFFFFF"/>
              </a:solidFill>
              <a:latin typeface="Carlito"/>
              <a:cs typeface="Carlito"/>
            </a:rPr>
            <a:t>Cast</a:t>
          </a:r>
          <a:r>
            <a:rPr lang="pt-BR" sz="1500" kern="1200" spc="-20" dirty="0">
              <a:solidFill>
                <a:srgbClr val="FFFFFF"/>
              </a:solidFill>
              <a:latin typeface="Carlito"/>
              <a:cs typeface="Carlito"/>
            </a:rPr>
            <a:t> </a:t>
          </a:r>
          <a:r>
            <a:rPr lang="pt-BR" sz="1500" kern="1200" spc="-5" dirty="0" err="1">
              <a:solidFill>
                <a:srgbClr val="FFFFFF"/>
              </a:solidFill>
              <a:latin typeface="Carlito"/>
              <a:cs typeface="Carlito"/>
            </a:rPr>
            <a:t>dictionary</a:t>
          </a:r>
          <a:r>
            <a:rPr lang="pt-BR" sz="1500" kern="1200" spc="-135" dirty="0">
              <a:solidFill>
                <a:srgbClr val="FFFFFF"/>
              </a:solidFill>
              <a:latin typeface="Carlito"/>
              <a:cs typeface="Carlito"/>
            </a:rPr>
            <a:t> </a:t>
          </a:r>
          <a:r>
            <a:rPr lang="pt-BR" sz="1500" kern="1200" spc="-60" dirty="0" err="1">
              <a:solidFill>
                <a:srgbClr val="FFFFFF"/>
              </a:solidFill>
              <a:latin typeface="Carlito"/>
              <a:cs typeface="Carlito"/>
            </a:rPr>
            <a:t>to</a:t>
          </a:r>
          <a:r>
            <a:rPr lang="pt-BR" sz="1500" kern="1200" spc="-60" dirty="0">
              <a:solidFill>
                <a:srgbClr val="FFFFFF"/>
              </a:solidFill>
              <a:latin typeface="Carlito"/>
              <a:cs typeface="Carlito"/>
            </a:rPr>
            <a:t> </a:t>
          </a:r>
          <a:r>
            <a:rPr lang="pt-BR" sz="1500" kern="1200" spc="-30" dirty="0" err="1">
              <a:solidFill>
                <a:srgbClr val="FFFFFF"/>
              </a:solidFill>
              <a:latin typeface="Carlito"/>
              <a:cs typeface="Carlito"/>
            </a:rPr>
            <a:t>DataFrame</a:t>
          </a:r>
          <a:endParaRPr lang="pt-BR" sz="1500" kern="1200" dirty="0"/>
        </a:p>
      </dsp:txBody>
      <dsp:txXfrm>
        <a:off x="2916340" y="3594262"/>
        <a:ext cx="1718035" cy="100578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633354-7315-4E93-A5CE-C1D62FFC27E5}">
      <dsp:nvSpPr>
        <dsp:cNvPr id="0" name=""/>
        <dsp:cNvSpPr/>
      </dsp:nvSpPr>
      <dsp:spPr>
        <a:xfrm>
          <a:off x="5332" y="159072"/>
          <a:ext cx="1593764" cy="9562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Split </a:t>
          </a:r>
          <a:r>
            <a:rPr lang="pt-BR" sz="1400" kern="1200" dirty="0" err="1"/>
            <a:t>label</a:t>
          </a:r>
          <a:r>
            <a:rPr lang="pt-BR" sz="1400" kern="1200" dirty="0"/>
            <a:t> </a:t>
          </a:r>
          <a:r>
            <a:rPr lang="pt-BR" sz="1400" kern="1200" dirty="0" err="1"/>
            <a:t>column</a:t>
          </a:r>
          <a:r>
            <a:rPr lang="pt-BR" sz="1400" kern="1200" dirty="0"/>
            <a:t>  ‘</a:t>
          </a:r>
          <a:r>
            <a:rPr lang="pt-BR" sz="1400" kern="1200" dirty="0" err="1"/>
            <a:t>Class</a:t>
          </a:r>
          <a:r>
            <a:rPr lang="pt-BR" sz="1400" kern="1200" dirty="0"/>
            <a:t>’ </a:t>
          </a:r>
          <a:r>
            <a:rPr lang="pt-BR" sz="1400" kern="1200" dirty="0" err="1"/>
            <a:t>from</a:t>
          </a:r>
          <a:r>
            <a:rPr lang="pt-BR" sz="1400" kern="1200" dirty="0"/>
            <a:t> </a:t>
          </a:r>
          <a:r>
            <a:rPr lang="pt-BR" sz="1400" kern="1200" dirty="0" err="1"/>
            <a:t>dataset</a:t>
          </a:r>
          <a:endParaRPr lang="pt-BR" sz="1400" kern="1200" dirty="0"/>
        </a:p>
      </dsp:txBody>
      <dsp:txXfrm>
        <a:off x="33340" y="187080"/>
        <a:ext cx="1537748" cy="900242"/>
      </dsp:txXfrm>
    </dsp:sp>
    <dsp:sp modelId="{A89141FA-9628-4E5D-B405-D7305A72D944}">
      <dsp:nvSpPr>
        <dsp:cNvPr id="0" name=""/>
        <dsp:cNvSpPr/>
      </dsp:nvSpPr>
      <dsp:spPr>
        <a:xfrm>
          <a:off x="1739348" y="439574"/>
          <a:ext cx="337878" cy="395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a:off x="1739348" y="518625"/>
        <a:ext cx="236515" cy="237151"/>
      </dsp:txXfrm>
    </dsp:sp>
    <dsp:sp modelId="{5ED5FE53-7D53-4E91-8CEB-F1708EF0E18E}">
      <dsp:nvSpPr>
        <dsp:cNvPr id="0" name=""/>
        <dsp:cNvSpPr/>
      </dsp:nvSpPr>
      <dsp:spPr>
        <a:xfrm>
          <a:off x="2236603" y="159072"/>
          <a:ext cx="1593764" cy="9562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t>Fit </a:t>
          </a:r>
          <a:r>
            <a:rPr lang="pt-BR" sz="1400" kern="1200" dirty="0" err="1"/>
            <a:t>and</a:t>
          </a:r>
          <a:r>
            <a:rPr lang="pt-BR" sz="1400" kern="1200" dirty="0"/>
            <a:t> </a:t>
          </a:r>
          <a:r>
            <a:rPr lang="pt-BR" sz="1400" kern="1200" dirty="0" err="1"/>
            <a:t>Transform</a:t>
          </a:r>
          <a:r>
            <a:rPr lang="pt-BR" sz="1400" kern="1200" dirty="0"/>
            <a:t> </a:t>
          </a:r>
          <a:r>
            <a:rPr lang="pt-BR" sz="1400" kern="1200" dirty="0" err="1"/>
            <a:t>Features</a:t>
          </a:r>
          <a:r>
            <a:rPr lang="pt-BR" sz="1400" kern="1200" dirty="0"/>
            <a:t> </a:t>
          </a:r>
          <a:r>
            <a:rPr lang="pt-BR" sz="1400" kern="1200" dirty="0" err="1"/>
            <a:t>using</a:t>
          </a:r>
          <a:r>
            <a:rPr lang="pt-BR" sz="1400" kern="1200" dirty="0"/>
            <a:t> </a:t>
          </a:r>
          <a:r>
            <a:rPr lang="pt-BR" sz="1400" kern="1200" dirty="0" err="1"/>
            <a:t>StandardScaler</a:t>
          </a:r>
          <a:endParaRPr lang="pt-BR" sz="1400" kern="1200" dirty="0"/>
        </a:p>
      </dsp:txBody>
      <dsp:txXfrm>
        <a:off x="2264611" y="187080"/>
        <a:ext cx="1537748" cy="900242"/>
      </dsp:txXfrm>
    </dsp:sp>
    <dsp:sp modelId="{039B64EE-763D-44AB-B45C-B6743EBBD853}">
      <dsp:nvSpPr>
        <dsp:cNvPr id="0" name=""/>
        <dsp:cNvSpPr/>
      </dsp:nvSpPr>
      <dsp:spPr>
        <a:xfrm>
          <a:off x="3970619" y="439574"/>
          <a:ext cx="337878" cy="395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a:off x="3970619" y="518625"/>
        <a:ext cx="236515" cy="237151"/>
      </dsp:txXfrm>
    </dsp:sp>
    <dsp:sp modelId="{8499FF42-D9E8-438B-8007-DF01B7B82617}">
      <dsp:nvSpPr>
        <dsp:cNvPr id="0" name=""/>
        <dsp:cNvSpPr/>
      </dsp:nvSpPr>
      <dsp:spPr>
        <a:xfrm>
          <a:off x="4467873" y="159072"/>
          <a:ext cx="1593764" cy="9562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err="1"/>
            <a:t>Train_test_split</a:t>
          </a:r>
          <a:r>
            <a:rPr lang="pt-BR" sz="1400" kern="1200" dirty="0"/>
            <a:t> data</a:t>
          </a:r>
        </a:p>
      </dsp:txBody>
      <dsp:txXfrm>
        <a:off x="4495881" y="187080"/>
        <a:ext cx="1537748" cy="900242"/>
      </dsp:txXfrm>
    </dsp:sp>
    <dsp:sp modelId="{1B081B65-3273-48BA-941C-B7E8B08BBF44}">
      <dsp:nvSpPr>
        <dsp:cNvPr id="0" name=""/>
        <dsp:cNvSpPr/>
      </dsp:nvSpPr>
      <dsp:spPr>
        <a:xfrm rot="5400000">
          <a:off x="5095817" y="1226894"/>
          <a:ext cx="337878" cy="395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5400000">
        <a:off x="5146181" y="1255582"/>
        <a:ext cx="237151" cy="236515"/>
      </dsp:txXfrm>
    </dsp:sp>
    <dsp:sp modelId="{DFD998A4-DB13-4142-B211-E47BB4919927}">
      <dsp:nvSpPr>
        <dsp:cNvPr id="0" name=""/>
        <dsp:cNvSpPr/>
      </dsp:nvSpPr>
      <dsp:spPr>
        <a:xfrm>
          <a:off x="4467873" y="1752837"/>
          <a:ext cx="1593764" cy="9562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spc="-10" dirty="0" err="1">
              <a:solidFill>
                <a:srgbClr val="FFFFFF"/>
              </a:solidFill>
              <a:latin typeface="Carlito"/>
              <a:cs typeface="Carlito"/>
            </a:rPr>
            <a:t>GridSearchCV</a:t>
          </a:r>
          <a:r>
            <a:rPr lang="pt-BR" sz="1400" kern="1200" spc="-10" dirty="0">
              <a:solidFill>
                <a:srgbClr val="FFFFFF"/>
              </a:solidFill>
              <a:latin typeface="Carlito"/>
              <a:cs typeface="Carlito"/>
            </a:rPr>
            <a:t> </a:t>
          </a:r>
          <a:r>
            <a:rPr lang="en-US" sz="1400" kern="1200" spc="-5" dirty="0">
              <a:solidFill>
                <a:srgbClr val="FFFFFF"/>
              </a:solidFill>
              <a:latin typeface="Carlito"/>
              <a:cs typeface="Carlito"/>
            </a:rPr>
            <a:t>(cv=10) to find  optimal</a:t>
          </a:r>
          <a:r>
            <a:rPr lang="en-US" sz="1400" kern="1200" spc="-155" dirty="0">
              <a:solidFill>
                <a:srgbClr val="FFFFFF"/>
              </a:solidFill>
              <a:latin typeface="Carlito"/>
              <a:cs typeface="Carlito"/>
            </a:rPr>
            <a:t> </a:t>
          </a:r>
          <a:r>
            <a:rPr lang="en-US" sz="1400" kern="1200" spc="-20" dirty="0">
              <a:solidFill>
                <a:srgbClr val="FFFFFF"/>
              </a:solidFill>
              <a:latin typeface="Carlito"/>
              <a:cs typeface="Carlito"/>
            </a:rPr>
            <a:t>parameters</a:t>
          </a:r>
          <a:endParaRPr lang="pt-BR" sz="1400" kern="1200" dirty="0"/>
        </a:p>
      </dsp:txBody>
      <dsp:txXfrm>
        <a:off x="4495881" y="1780845"/>
        <a:ext cx="1537748" cy="900242"/>
      </dsp:txXfrm>
    </dsp:sp>
    <dsp:sp modelId="{EBA580C2-3E5E-42AD-927C-C69F49AEA1B0}">
      <dsp:nvSpPr>
        <dsp:cNvPr id="0" name=""/>
        <dsp:cNvSpPr/>
      </dsp:nvSpPr>
      <dsp:spPr>
        <a:xfrm rot="10800000">
          <a:off x="3989744" y="2033339"/>
          <a:ext cx="337878" cy="395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10800000">
        <a:off x="4091107" y="2112390"/>
        <a:ext cx="236515" cy="237151"/>
      </dsp:txXfrm>
    </dsp:sp>
    <dsp:sp modelId="{B9DED255-B428-4AE4-870F-3601AF64F954}">
      <dsp:nvSpPr>
        <dsp:cNvPr id="0" name=""/>
        <dsp:cNvSpPr/>
      </dsp:nvSpPr>
      <dsp:spPr>
        <a:xfrm>
          <a:off x="2236603" y="1752837"/>
          <a:ext cx="1593764" cy="9562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dirty="0">
              <a:solidFill>
                <a:srgbClr val="FFFFFF"/>
              </a:solidFill>
              <a:latin typeface="Carlito"/>
              <a:cs typeface="Carlito"/>
            </a:rPr>
            <a:t>Use</a:t>
          </a:r>
          <a:r>
            <a:rPr lang="pt-BR" sz="1400" kern="1200" spc="-100" dirty="0">
              <a:solidFill>
                <a:srgbClr val="FFFFFF"/>
              </a:solidFill>
              <a:latin typeface="Carlito"/>
              <a:cs typeface="Carlito"/>
            </a:rPr>
            <a:t> </a:t>
          </a:r>
          <a:r>
            <a:rPr lang="pt-BR" sz="1400" kern="1200" spc="-10" dirty="0" err="1">
              <a:solidFill>
                <a:srgbClr val="FFFFFF"/>
              </a:solidFill>
              <a:latin typeface="Carlito"/>
              <a:cs typeface="Carlito"/>
            </a:rPr>
            <a:t>GridSearchCV</a:t>
          </a:r>
          <a:r>
            <a:rPr lang="pt-BR" sz="1400" kern="1200" spc="-10" dirty="0">
              <a:solidFill>
                <a:srgbClr val="FFFFFF"/>
              </a:solidFill>
              <a:latin typeface="Carlito"/>
              <a:cs typeface="Carlito"/>
            </a:rPr>
            <a:t> </a:t>
          </a:r>
          <a:r>
            <a:rPr lang="pt-BR" sz="1400" kern="1200" dirty="0" err="1">
              <a:solidFill>
                <a:srgbClr val="FFFFFF"/>
              </a:solidFill>
              <a:latin typeface="Carlito"/>
              <a:cs typeface="Carlito"/>
            </a:rPr>
            <a:t>on</a:t>
          </a:r>
          <a:r>
            <a:rPr lang="pt-BR" sz="1400" kern="1200" dirty="0">
              <a:solidFill>
                <a:srgbClr val="FFFFFF"/>
              </a:solidFill>
              <a:latin typeface="Carlito"/>
              <a:cs typeface="Carlito"/>
            </a:rPr>
            <a:t> </a:t>
          </a:r>
          <a:r>
            <a:rPr lang="pt-BR" sz="1400" kern="1200" dirty="0" err="1">
              <a:solidFill>
                <a:srgbClr val="FFFFFF"/>
              </a:solidFill>
              <a:latin typeface="Carlito"/>
              <a:cs typeface="Carlito"/>
            </a:rPr>
            <a:t>LogReg</a:t>
          </a:r>
          <a:r>
            <a:rPr lang="pt-BR" sz="1400" kern="1200" dirty="0">
              <a:solidFill>
                <a:srgbClr val="FFFFFF"/>
              </a:solidFill>
              <a:latin typeface="Carlito"/>
              <a:cs typeface="Carlito"/>
            </a:rPr>
            <a:t>,</a:t>
          </a:r>
          <a:r>
            <a:rPr lang="pt-BR" sz="1400" kern="1200" spc="-200" dirty="0">
              <a:solidFill>
                <a:srgbClr val="FFFFFF"/>
              </a:solidFill>
              <a:latin typeface="Carlito"/>
              <a:cs typeface="Carlito"/>
            </a:rPr>
            <a:t> </a:t>
          </a:r>
          <a:r>
            <a:rPr lang="pt-BR" sz="1400" kern="1200" spc="-5" dirty="0">
              <a:solidFill>
                <a:srgbClr val="FFFFFF"/>
              </a:solidFill>
              <a:latin typeface="Carlito"/>
              <a:cs typeface="Carlito"/>
            </a:rPr>
            <a:t>SVM, </a:t>
          </a:r>
          <a:r>
            <a:rPr lang="pt-BR" sz="1400" kern="1200" dirty="0" err="1">
              <a:solidFill>
                <a:srgbClr val="FFFFFF"/>
              </a:solidFill>
              <a:latin typeface="Carlito"/>
              <a:cs typeface="Carlito"/>
            </a:rPr>
            <a:t>Decision</a:t>
          </a:r>
          <a:r>
            <a:rPr lang="pt-BR" sz="1400" kern="1200" dirty="0">
              <a:solidFill>
                <a:srgbClr val="FFFFFF"/>
              </a:solidFill>
              <a:latin typeface="Carlito"/>
              <a:cs typeface="Carlito"/>
            </a:rPr>
            <a:t> </a:t>
          </a:r>
          <a:r>
            <a:rPr lang="pt-BR" sz="1400" kern="1200" spc="-45" dirty="0" err="1">
              <a:solidFill>
                <a:srgbClr val="FFFFFF"/>
              </a:solidFill>
              <a:latin typeface="Carlito"/>
              <a:cs typeface="Carlito"/>
            </a:rPr>
            <a:t>Tree</a:t>
          </a:r>
          <a:r>
            <a:rPr lang="pt-BR" sz="1400" kern="1200" spc="-45" dirty="0">
              <a:solidFill>
                <a:srgbClr val="FFFFFF"/>
              </a:solidFill>
              <a:latin typeface="Carlito"/>
              <a:cs typeface="Carlito"/>
            </a:rPr>
            <a:t>,</a:t>
          </a:r>
          <a:r>
            <a:rPr lang="pt-BR" sz="1400" kern="1200" spc="-235" dirty="0">
              <a:solidFill>
                <a:srgbClr val="FFFFFF"/>
              </a:solidFill>
              <a:latin typeface="Carlito"/>
              <a:cs typeface="Carlito"/>
            </a:rPr>
            <a:t> </a:t>
          </a:r>
          <a:r>
            <a:rPr lang="pt-BR" sz="1400" kern="1200" dirty="0" err="1">
              <a:solidFill>
                <a:srgbClr val="FFFFFF"/>
              </a:solidFill>
              <a:latin typeface="Carlito"/>
              <a:cs typeface="Carlito"/>
            </a:rPr>
            <a:t>and</a:t>
          </a:r>
          <a:r>
            <a:rPr lang="pt-BR" sz="1400" kern="1200" dirty="0">
              <a:solidFill>
                <a:srgbClr val="FFFFFF"/>
              </a:solidFill>
              <a:latin typeface="Carlito"/>
              <a:cs typeface="Carlito"/>
            </a:rPr>
            <a:t> KNN</a:t>
          </a:r>
          <a:r>
            <a:rPr lang="pt-BR" sz="1400" kern="1200" spc="-145" dirty="0">
              <a:solidFill>
                <a:srgbClr val="FFFFFF"/>
              </a:solidFill>
              <a:latin typeface="Carlito"/>
              <a:cs typeface="Carlito"/>
            </a:rPr>
            <a:t> </a:t>
          </a:r>
          <a:r>
            <a:rPr lang="pt-BR" sz="1400" kern="1200" dirty="0">
              <a:solidFill>
                <a:srgbClr val="FFFFFF"/>
              </a:solidFill>
              <a:latin typeface="Carlito"/>
              <a:cs typeface="Carlito"/>
            </a:rPr>
            <a:t>models</a:t>
          </a:r>
          <a:endParaRPr lang="pt-BR" sz="1400" kern="1200" dirty="0"/>
        </a:p>
      </dsp:txBody>
      <dsp:txXfrm>
        <a:off x="2264611" y="1780845"/>
        <a:ext cx="1537748" cy="900242"/>
      </dsp:txXfrm>
    </dsp:sp>
    <dsp:sp modelId="{6A44EC50-C08E-4817-A9F1-946C9CB3D7D1}">
      <dsp:nvSpPr>
        <dsp:cNvPr id="0" name=""/>
        <dsp:cNvSpPr/>
      </dsp:nvSpPr>
      <dsp:spPr>
        <a:xfrm rot="10800000">
          <a:off x="1758473" y="2033339"/>
          <a:ext cx="337878" cy="395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10800000">
        <a:off x="1859836" y="2112390"/>
        <a:ext cx="236515" cy="237151"/>
      </dsp:txXfrm>
    </dsp:sp>
    <dsp:sp modelId="{40517804-CA5A-4B5B-9FED-2FE029682F17}">
      <dsp:nvSpPr>
        <dsp:cNvPr id="0" name=""/>
        <dsp:cNvSpPr/>
      </dsp:nvSpPr>
      <dsp:spPr>
        <a:xfrm>
          <a:off x="5332" y="1752837"/>
          <a:ext cx="1593764" cy="9562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spc="-20" dirty="0">
              <a:solidFill>
                <a:srgbClr val="FFFFFF"/>
              </a:solidFill>
              <a:latin typeface="Carlito"/>
              <a:cs typeface="Carlito"/>
            </a:rPr>
            <a:t>Score </a:t>
          </a:r>
          <a:r>
            <a:rPr lang="pt-BR" sz="1400" kern="1200" dirty="0">
              <a:solidFill>
                <a:srgbClr val="FFFFFF"/>
              </a:solidFill>
              <a:latin typeface="Carlito"/>
              <a:cs typeface="Carlito"/>
            </a:rPr>
            <a:t>models</a:t>
          </a:r>
          <a:r>
            <a:rPr lang="pt-BR" sz="1400" kern="1200" spc="-185" dirty="0">
              <a:solidFill>
                <a:srgbClr val="FFFFFF"/>
              </a:solidFill>
              <a:latin typeface="Carlito"/>
              <a:cs typeface="Carlito"/>
            </a:rPr>
            <a:t> </a:t>
          </a:r>
          <a:r>
            <a:rPr lang="pt-BR" sz="1400" kern="1200" dirty="0" err="1">
              <a:solidFill>
                <a:srgbClr val="FFFFFF"/>
              </a:solidFill>
              <a:latin typeface="Carlito"/>
              <a:cs typeface="Carlito"/>
            </a:rPr>
            <a:t>on</a:t>
          </a:r>
          <a:r>
            <a:rPr lang="pt-BR" sz="1400" kern="1200" dirty="0">
              <a:solidFill>
                <a:srgbClr val="FFFFFF"/>
              </a:solidFill>
              <a:latin typeface="Carlito"/>
              <a:cs typeface="Carlito"/>
            </a:rPr>
            <a:t> split </a:t>
          </a:r>
          <a:r>
            <a:rPr lang="pt-BR" sz="1400" kern="1200" spc="-20" dirty="0" err="1">
              <a:solidFill>
                <a:srgbClr val="FFFFFF"/>
              </a:solidFill>
              <a:latin typeface="Carlito"/>
              <a:cs typeface="Carlito"/>
            </a:rPr>
            <a:t>test</a:t>
          </a:r>
          <a:r>
            <a:rPr lang="pt-BR" sz="1400" kern="1200" spc="-190" dirty="0">
              <a:solidFill>
                <a:srgbClr val="FFFFFF"/>
              </a:solidFill>
              <a:latin typeface="Carlito"/>
              <a:cs typeface="Carlito"/>
            </a:rPr>
            <a:t> </a:t>
          </a:r>
          <a:r>
            <a:rPr lang="pt-BR" sz="1400" kern="1200" spc="-5" dirty="0">
              <a:solidFill>
                <a:srgbClr val="FFFFFF"/>
              </a:solidFill>
              <a:latin typeface="Carlito"/>
              <a:cs typeface="Carlito"/>
            </a:rPr>
            <a:t>set</a:t>
          </a:r>
          <a:endParaRPr lang="pt-BR" sz="1400" kern="1200" dirty="0"/>
        </a:p>
      </dsp:txBody>
      <dsp:txXfrm>
        <a:off x="33340" y="1780845"/>
        <a:ext cx="1537748" cy="900242"/>
      </dsp:txXfrm>
    </dsp:sp>
    <dsp:sp modelId="{311A2E8C-79EF-444E-9E8F-5EFCBEF729EE}">
      <dsp:nvSpPr>
        <dsp:cNvPr id="0" name=""/>
        <dsp:cNvSpPr/>
      </dsp:nvSpPr>
      <dsp:spPr>
        <a:xfrm rot="5400000">
          <a:off x="633275" y="2820659"/>
          <a:ext cx="337878" cy="395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rot="-5400000">
        <a:off x="683639" y="2849347"/>
        <a:ext cx="237151" cy="236515"/>
      </dsp:txXfrm>
    </dsp:sp>
    <dsp:sp modelId="{FF1DB2F1-4B48-4541-A0BF-1EB69CB255DB}">
      <dsp:nvSpPr>
        <dsp:cNvPr id="0" name=""/>
        <dsp:cNvSpPr/>
      </dsp:nvSpPr>
      <dsp:spPr>
        <a:xfrm>
          <a:off x="5332" y="3346601"/>
          <a:ext cx="1593764" cy="9562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pt-BR" sz="1400" kern="1200" spc="-5" dirty="0" err="1">
              <a:solidFill>
                <a:srgbClr val="FFFFFF"/>
              </a:solidFill>
              <a:latin typeface="Carlito"/>
              <a:cs typeface="Carlito"/>
            </a:rPr>
            <a:t>Confusion</a:t>
          </a:r>
          <a:r>
            <a:rPr lang="pt-BR" sz="1400" kern="1200" spc="-170" dirty="0">
              <a:solidFill>
                <a:srgbClr val="FFFFFF"/>
              </a:solidFill>
              <a:latin typeface="Carlito"/>
              <a:cs typeface="Carlito"/>
            </a:rPr>
            <a:t> </a:t>
          </a:r>
          <a:r>
            <a:rPr lang="pt-BR" sz="1400" kern="1200" spc="-5" dirty="0">
              <a:solidFill>
                <a:srgbClr val="FFFFFF"/>
              </a:solidFill>
              <a:latin typeface="Carlito"/>
              <a:cs typeface="Carlito"/>
            </a:rPr>
            <a:t>Matrix </a:t>
          </a:r>
          <a:r>
            <a:rPr lang="pt-BR" sz="1400" kern="1200" spc="-25" dirty="0">
              <a:solidFill>
                <a:srgbClr val="FFFFFF"/>
              </a:solidFill>
              <a:latin typeface="Carlito"/>
              <a:cs typeface="Carlito"/>
            </a:rPr>
            <a:t>for </a:t>
          </a:r>
          <a:r>
            <a:rPr lang="pt-BR" sz="1400" kern="1200" dirty="0" err="1">
              <a:solidFill>
                <a:srgbClr val="FFFFFF"/>
              </a:solidFill>
              <a:latin typeface="Carlito"/>
              <a:cs typeface="Carlito"/>
            </a:rPr>
            <a:t>all</a:t>
          </a:r>
          <a:r>
            <a:rPr lang="pt-BR" sz="1400" kern="1200" spc="-165" dirty="0">
              <a:solidFill>
                <a:srgbClr val="FFFFFF"/>
              </a:solidFill>
              <a:latin typeface="Carlito"/>
              <a:cs typeface="Carlito"/>
            </a:rPr>
            <a:t> </a:t>
          </a:r>
          <a:r>
            <a:rPr lang="pt-BR" sz="1400" kern="1200" dirty="0">
              <a:solidFill>
                <a:srgbClr val="FFFFFF"/>
              </a:solidFill>
              <a:latin typeface="Carlito"/>
              <a:cs typeface="Carlito"/>
            </a:rPr>
            <a:t>models</a:t>
          </a:r>
          <a:endParaRPr lang="pt-BR" sz="1400" kern="1200" dirty="0"/>
        </a:p>
      </dsp:txBody>
      <dsp:txXfrm>
        <a:off x="33340" y="3374609"/>
        <a:ext cx="1537748" cy="900242"/>
      </dsp:txXfrm>
    </dsp:sp>
    <dsp:sp modelId="{D92BED5A-B8BE-4D50-8DCC-360A7AC9E764}">
      <dsp:nvSpPr>
        <dsp:cNvPr id="0" name=""/>
        <dsp:cNvSpPr/>
      </dsp:nvSpPr>
      <dsp:spPr>
        <a:xfrm>
          <a:off x="1739348" y="3627104"/>
          <a:ext cx="337878" cy="395253"/>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88950">
            <a:lnSpc>
              <a:spcPct val="90000"/>
            </a:lnSpc>
            <a:spcBef>
              <a:spcPct val="0"/>
            </a:spcBef>
            <a:spcAft>
              <a:spcPct val="35000"/>
            </a:spcAft>
            <a:buNone/>
          </a:pPr>
          <a:endParaRPr lang="pt-BR" sz="1100" kern="1200"/>
        </a:p>
      </dsp:txBody>
      <dsp:txXfrm>
        <a:off x="1739348" y="3706155"/>
        <a:ext cx="236515" cy="237151"/>
      </dsp:txXfrm>
    </dsp:sp>
    <dsp:sp modelId="{DC6D69F6-EF92-41B6-AE31-0F934374C14E}">
      <dsp:nvSpPr>
        <dsp:cNvPr id="0" name=""/>
        <dsp:cNvSpPr/>
      </dsp:nvSpPr>
      <dsp:spPr>
        <a:xfrm>
          <a:off x="2236603" y="3346601"/>
          <a:ext cx="1593764" cy="95625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solidFill>
                <a:srgbClr val="FFFFFF"/>
              </a:solidFill>
              <a:latin typeface="Carlito"/>
              <a:cs typeface="Carlito"/>
            </a:rPr>
            <a:t>Barplot</a:t>
          </a:r>
          <a:r>
            <a:rPr lang="en-US" sz="1400" kern="1200" dirty="0">
              <a:solidFill>
                <a:srgbClr val="FFFFFF"/>
              </a:solidFill>
              <a:latin typeface="Carlito"/>
              <a:cs typeface="Carlito"/>
            </a:rPr>
            <a:t> </a:t>
          </a:r>
          <a:r>
            <a:rPr lang="en-US" sz="1400" kern="1200" spc="-5" dirty="0">
              <a:solidFill>
                <a:srgbClr val="FFFFFF"/>
              </a:solidFill>
              <a:latin typeface="Carlito"/>
              <a:cs typeface="Carlito"/>
            </a:rPr>
            <a:t>to</a:t>
          </a:r>
          <a:r>
            <a:rPr lang="en-US" sz="1400" kern="1200" spc="-155" dirty="0">
              <a:solidFill>
                <a:srgbClr val="FFFFFF"/>
              </a:solidFill>
              <a:latin typeface="Carlito"/>
              <a:cs typeface="Carlito"/>
            </a:rPr>
            <a:t> </a:t>
          </a:r>
          <a:r>
            <a:rPr lang="en-US" sz="1400" kern="1200" spc="-20" dirty="0">
              <a:solidFill>
                <a:srgbClr val="FFFFFF"/>
              </a:solidFill>
              <a:latin typeface="Carlito"/>
              <a:cs typeface="Carlito"/>
            </a:rPr>
            <a:t>compare  </a:t>
          </a:r>
          <a:r>
            <a:rPr lang="en-US" sz="1400" kern="1200" spc="-10" dirty="0">
              <a:solidFill>
                <a:srgbClr val="FFFFFF"/>
              </a:solidFill>
              <a:latin typeface="Carlito"/>
              <a:cs typeface="Carlito"/>
            </a:rPr>
            <a:t>scores </a:t>
          </a:r>
          <a:r>
            <a:rPr lang="en-US" sz="1400" kern="1200" dirty="0">
              <a:solidFill>
                <a:srgbClr val="FFFFFF"/>
              </a:solidFill>
              <a:latin typeface="Carlito"/>
              <a:cs typeface="Carlito"/>
            </a:rPr>
            <a:t>of</a:t>
          </a:r>
          <a:r>
            <a:rPr lang="en-US" sz="1400" kern="1200" spc="-150" dirty="0">
              <a:solidFill>
                <a:srgbClr val="FFFFFF"/>
              </a:solidFill>
              <a:latin typeface="Carlito"/>
              <a:cs typeface="Carlito"/>
            </a:rPr>
            <a:t> </a:t>
          </a:r>
          <a:r>
            <a:rPr lang="en-US" sz="1400" kern="1200" dirty="0">
              <a:solidFill>
                <a:srgbClr val="FFFFFF"/>
              </a:solidFill>
              <a:latin typeface="Carlito"/>
              <a:cs typeface="Carlito"/>
            </a:rPr>
            <a:t>models</a:t>
          </a:r>
          <a:endParaRPr lang="pt-BR" sz="1400" kern="1200" dirty="0"/>
        </a:p>
      </dsp:txBody>
      <dsp:txXfrm>
        <a:off x="2264611" y="3374609"/>
        <a:ext cx="1537748" cy="900242"/>
      </dsp:txXfrm>
    </dsp:sp>
  </dsp:spTree>
</dsp:drawing>
</file>

<file path=ppt/diagrams/layout1.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varanis/IBM-Data-Scienc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varanis/IBM-Data-Science/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varanis/IBM-Data-Science/blob/main/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varanis/IBM-Data-Science/blob/main/Interactive%20Visual%20Analytics%20with%20Folium%20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hyperlink" Target="https://github.com/lvaranis/IBM-Data-Science/blob/main/Machine%20Learning%20Prediction.ipynb" TargetMode="External"/><Relationship Id="rId7" Type="http://schemas.openxmlformats.org/officeDocument/2006/relationships/diagramColors" Target="../diagrams/colors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37.jpg"/><Relationship Id="rId4" Type="http://schemas.openxmlformats.org/officeDocument/2006/relationships/image" Target="../media/image36.jpg"/></Relationships>
</file>

<file path=ppt/slides/_rels/slide3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lvaranis/IBM-Data-Science"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lvaranis/IBM-Data-Science"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Luciano Varanis</a:t>
            </a:r>
          </a:p>
          <a:p>
            <a:r>
              <a:rPr lang="en-US" dirty="0">
                <a:solidFill>
                  <a:schemeClr val="bg2"/>
                </a:solidFill>
                <a:latin typeface="Abadi" panose="020B0604020104020204" pitchFamily="34" charset="0"/>
                <a:ea typeface="SF Pro" pitchFamily="2" charset="0"/>
                <a:cs typeface="SF Pro" pitchFamily="2" charset="0"/>
              </a:rPr>
              <a:t>04/03/2021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7981" y="1380967"/>
            <a:ext cx="10515599" cy="4529976"/>
          </a:xfrm>
          <a:prstGeom prst="rect">
            <a:avLst/>
          </a:prstGeom>
        </p:spPr>
        <p:txBody>
          <a:bodyPr/>
          <a:lstStyle/>
          <a:p>
            <a:pPr marL="16510">
              <a:lnSpc>
                <a:spcPct val="100000"/>
              </a:lnSpc>
              <a:spcBef>
                <a:spcPts val="1280"/>
              </a:spcBef>
            </a:pPr>
            <a:r>
              <a:rPr lang="en-US" sz="2400" spc="-15" dirty="0">
                <a:solidFill>
                  <a:srgbClr val="404040"/>
                </a:solidFill>
                <a:latin typeface="Carlito"/>
                <a:cs typeface="Carlito"/>
              </a:rPr>
              <a:t>Create </a:t>
            </a:r>
            <a:r>
              <a:rPr lang="en-US" sz="2400" dirty="0">
                <a:solidFill>
                  <a:srgbClr val="404040"/>
                </a:solidFill>
                <a:latin typeface="Carlito"/>
                <a:cs typeface="Carlito"/>
              </a:rPr>
              <a:t>a </a:t>
            </a:r>
            <a:r>
              <a:rPr lang="en-US" sz="2400" spc="-5" dirty="0">
                <a:solidFill>
                  <a:srgbClr val="404040"/>
                </a:solidFill>
                <a:latin typeface="Carlito"/>
                <a:cs typeface="Carlito"/>
              </a:rPr>
              <a:t>training label </a:t>
            </a:r>
            <a:r>
              <a:rPr lang="en-US" sz="2400" dirty="0">
                <a:solidFill>
                  <a:srgbClr val="404040"/>
                </a:solidFill>
                <a:latin typeface="Carlito"/>
                <a:cs typeface="Carlito"/>
              </a:rPr>
              <a:t>with </a:t>
            </a:r>
            <a:r>
              <a:rPr lang="en-US" sz="2400" spc="-5" dirty="0">
                <a:solidFill>
                  <a:srgbClr val="404040"/>
                </a:solidFill>
                <a:latin typeface="Carlito"/>
                <a:cs typeface="Carlito"/>
              </a:rPr>
              <a:t>landing </a:t>
            </a:r>
            <a:r>
              <a:rPr lang="en-US" sz="2400" spc="-15" dirty="0">
                <a:solidFill>
                  <a:srgbClr val="404040"/>
                </a:solidFill>
                <a:latin typeface="Carlito"/>
                <a:cs typeface="Carlito"/>
              </a:rPr>
              <a:t>outcomes </a:t>
            </a:r>
            <a:r>
              <a:rPr lang="en-US" sz="2400" spc="-5" dirty="0">
                <a:solidFill>
                  <a:srgbClr val="404040"/>
                </a:solidFill>
                <a:latin typeface="Carlito"/>
                <a:cs typeface="Carlito"/>
              </a:rPr>
              <a:t>where successful </a:t>
            </a:r>
            <a:r>
              <a:rPr lang="en-US" sz="2400" dirty="0">
                <a:solidFill>
                  <a:srgbClr val="404040"/>
                </a:solidFill>
                <a:latin typeface="Carlito"/>
                <a:cs typeface="Carlito"/>
              </a:rPr>
              <a:t>= 1 &amp; </a:t>
            </a:r>
            <a:r>
              <a:rPr lang="en-US" sz="2400" spc="-15" dirty="0">
                <a:solidFill>
                  <a:srgbClr val="404040"/>
                </a:solidFill>
                <a:latin typeface="Carlito"/>
                <a:cs typeface="Carlito"/>
              </a:rPr>
              <a:t>failure </a:t>
            </a:r>
            <a:r>
              <a:rPr lang="en-US" sz="2400" dirty="0">
                <a:solidFill>
                  <a:srgbClr val="404040"/>
                </a:solidFill>
                <a:latin typeface="Carlito"/>
                <a:cs typeface="Carlito"/>
              </a:rPr>
              <a:t>=</a:t>
            </a:r>
            <a:r>
              <a:rPr lang="en-US" sz="2400" spc="-85" dirty="0">
                <a:solidFill>
                  <a:srgbClr val="404040"/>
                </a:solidFill>
                <a:latin typeface="Carlito"/>
                <a:cs typeface="Carlito"/>
              </a:rPr>
              <a:t> </a:t>
            </a:r>
            <a:r>
              <a:rPr lang="en-US" sz="2400" dirty="0">
                <a:solidFill>
                  <a:srgbClr val="404040"/>
                </a:solidFill>
                <a:latin typeface="Carlito"/>
                <a:cs typeface="Carlito"/>
              </a:rPr>
              <a:t>0.</a:t>
            </a:r>
            <a:endParaRPr lang="en-US" sz="2400" dirty="0">
              <a:latin typeface="Carlito"/>
              <a:cs typeface="Carlito"/>
            </a:endParaRPr>
          </a:p>
          <a:p>
            <a:pPr marL="16510">
              <a:lnSpc>
                <a:spcPct val="100000"/>
              </a:lnSpc>
              <a:spcBef>
                <a:spcPts val="1175"/>
              </a:spcBef>
            </a:pPr>
            <a:r>
              <a:rPr lang="en-US" sz="2400" dirty="0">
                <a:solidFill>
                  <a:srgbClr val="404040"/>
                </a:solidFill>
                <a:latin typeface="Carlito"/>
                <a:cs typeface="Carlito"/>
              </a:rPr>
              <a:t>Outcome</a:t>
            </a:r>
            <a:r>
              <a:rPr lang="en-US" sz="2400" spc="-75" dirty="0">
                <a:solidFill>
                  <a:srgbClr val="404040"/>
                </a:solidFill>
                <a:latin typeface="Carlito"/>
                <a:cs typeface="Carlito"/>
              </a:rPr>
              <a:t> </a:t>
            </a:r>
            <a:r>
              <a:rPr lang="en-US" sz="2400" dirty="0">
                <a:solidFill>
                  <a:srgbClr val="404040"/>
                </a:solidFill>
                <a:latin typeface="Carlito"/>
                <a:cs typeface="Carlito"/>
              </a:rPr>
              <a:t>column</a:t>
            </a:r>
            <a:r>
              <a:rPr lang="en-US" sz="2400" spc="-45" dirty="0">
                <a:solidFill>
                  <a:srgbClr val="404040"/>
                </a:solidFill>
                <a:latin typeface="Carlito"/>
                <a:cs typeface="Carlito"/>
              </a:rPr>
              <a:t> </a:t>
            </a:r>
            <a:r>
              <a:rPr lang="en-US" sz="2400" spc="-5" dirty="0">
                <a:solidFill>
                  <a:srgbClr val="404040"/>
                </a:solidFill>
                <a:latin typeface="Carlito"/>
                <a:cs typeface="Carlito"/>
              </a:rPr>
              <a:t>has</a:t>
            </a:r>
            <a:r>
              <a:rPr lang="en-US" sz="2400" spc="-40" dirty="0">
                <a:solidFill>
                  <a:srgbClr val="404040"/>
                </a:solidFill>
                <a:latin typeface="Carlito"/>
                <a:cs typeface="Carlito"/>
              </a:rPr>
              <a:t> </a:t>
            </a:r>
            <a:r>
              <a:rPr lang="en-US" sz="2400" spc="-10" dirty="0">
                <a:solidFill>
                  <a:srgbClr val="404040"/>
                </a:solidFill>
                <a:latin typeface="Carlito"/>
                <a:cs typeface="Carlito"/>
              </a:rPr>
              <a:t>two</a:t>
            </a:r>
            <a:r>
              <a:rPr lang="en-US" sz="2400" spc="-25" dirty="0">
                <a:solidFill>
                  <a:srgbClr val="404040"/>
                </a:solidFill>
                <a:latin typeface="Carlito"/>
                <a:cs typeface="Carlito"/>
              </a:rPr>
              <a:t> </a:t>
            </a:r>
            <a:r>
              <a:rPr lang="en-US" sz="2400" dirty="0">
                <a:solidFill>
                  <a:srgbClr val="404040"/>
                </a:solidFill>
                <a:latin typeface="Carlito"/>
                <a:cs typeface="Carlito"/>
              </a:rPr>
              <a:t>components:</a:t>
            </a:r>
            <a:r>
              <a:rPr lang="en-US" sz="2400" spc="-75" dirty="0">
                <a:solidFill>
                  <a:srgbClr val="404040"/>
                </a:solidFill>
                <a:latin typeface="Carlito"/>
                <a:cs typeface="Carlito"/>
              </a:rPr>
              <a:t> </a:t>
            </a:r>
            <a:r>
              <a:rPr lang="en-US" sz="2400" dirty="0">
                <a:solidFill>
                  <a:srgbClr val="404040"/>
                </a:solidFill>
                <a:latin typeface="Carlito"/>
                <a:cs typeface="Carlito"/>
              </a:rPr>
              <a:t>‘Mission</a:t>
            </a:r>
            <a:r>
              <a:rPr lang="en-US" sz="2400" spc="5" dirty="0">
                <a:solidFill>
                  <a:srgbClr val="404040"/>
                </a:solidFill>
                <a:latin typeface="Carlito"/>
                <a:cs typeface="Carlito"/>
              </a:rPr>
              <a:t> </a:t>
            </a:r>
            <a:r>
              <a:rPr lang="en-US" sz="2400" spc="-5" dirty="0">
                <a:solidFill>
                  <a:srgbClr val="404040"/>
                </a:solidFill>
                <a:latin typeface="Carlito"/>
                <a:cs typeface="Carlito"/>
              </a:rPr>
              <a:t>Outcome’</a:t>
            </a:r>
            <a:r>
              <a:rPr lang="en-US" sz="2400" spc="-65" dirty="0">
                <a:solidFill>
                  <a:srgbClr val="404040"/>
                </a:solidFill>
                <a:latin typeface="Carlito"/>
                <a:cs typeface="Carlito"/>
              </a:rPr>
              <a:t> </a:t>
            </a:r>
            <a:r>
              <a:rPr lang="en-US" sz="2400" dirty="0">
                <a:solidFill>
                  <a:srgbClr val="404040"/>
                </a:solidFill>
                <a:latin typeface="Carlito"/>
                <a:cs typeface="Carlito"/>
              </a:rPr>
              <a:t>‘Landing</a:t>
            </a:r>
            <a:r>
              <a:rPr lang="en-US" sz="2400" spc="-50"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pPr marL="16510" marR="5080">
              <a:lnSpc>
                <a:spcPct val="150000"/>
              </a:lnSpc>
              <a:spcBef>
                <a:spcPts val="290"/>
              </a:spcBef>
            </a:pPr>
            <a:r>
              <a:rPr lang="en-US" sz="2400" dirty="0">
                <a:solidFill>
                  <a:srgbClr val="404040"/>
                </a:solidFill>
                <a:latin typeface="Carlito"/>
                <a:cs typeface="Carlito"/>
              </a:rPr>
              <a:t>New </a:t>
            </a:r>
            <a:r>
              <a:rPr lang="en-US" sz="2400" spc="-5" dirty="0">
                <a:solidFill>
                  <a:srgbClr val="404040"/>
                </a:solidFill>
                <a:latin typeface="Carlito"/>
                <a:cs typeface="Carlito"/>
              </a:rPr>
              <a:t>training </a:t>
            </a:r>
            <a:r>
              <a:rPr lang="en-US" sz="2400" dirty="0">
                <a:solidFill>
                  <a:srgbClr val="404040"/>
                </a:solidFill>
                <a:latin typeface="Carlito"/>
                <a:cs typeface="Carlito"/>
              </a:rPr>
              <a:t>label column </a:t>
            </a:r>
            <a:r>
              <a:rPr lang="en-US" sz="2400" spc="-15" dirty="0">
                <a:solidFill>
                  <a:srgbClr val="404040"/>
                </a:solidFill>
                <a:latin typeface="Carlito"/>
                <a:cs typeface="Carlito"/>
              </a:rPr>
              <a:t>‘class’ </a:t>
            </a:r>
            <a:r>
              <a:rPr lang="en-US" sz="2400" spc="-5" dirty="0">
                <a:solidFill>
                  <a:srgbClr val="404040"/>
                </a:solidFill>
                <a:latin typeface="Carlito"/>
                <a:cs typeface="Carlito"/>
              </a:rPr>
              <a:t>with </a:t>
            </a:r>
            <a:r>
              <a:rPr lang="en-US" sz="2400" dirty="0">
                <a:solidFill>
                  <a:srgbClr val="404040"/>
                </a:solidFill>
                <a:latin typeface="Carlito"/>
                <a:cs typeface="Carlito"/>
              </a:rPr>
              <a:t>a </a:t>
            </a:r>
            <a:r>
              <a:rPr lang="en-US" sz="2400" spc="-5" dirty="0">
                <a:solidFill>
                  <a:srgbClr val="404040"/>
                </a:solidFill>
                <a:latin typeface="Carlito"/>
                <a:cs typeface="Carlito"/>
              </a:rPr>
              <a:t>value of </a:t>
            </a:r>
            <a:r>
              <a:rPr lang="en-US" sz="2400" dirty="0">
                <a:solidFill>
                  <a:srgbClr val="404040"/>
                </a:solidFill>
                <a:latin typeface="Carlito"/>
                <a:cs typeface="Carlito"/>
              </a:rPr>
              <a:t>1 </a:t>
            </a:r>
            <a:r>
              <a:rPr lang="en-US" sz="2400" spc="-5" dirty="0">
                <a:solidFill>
                  <a:srgbClr val="404040"/>
                </a:solidFill>
                <a:latin typeface="Carlito"/>
                <a:cs typeface="Carlito"/>
              </a:rPr>
              <a:t>if </a:t>
            </a:r>
            <a:r>
              <a:rPr lang="en-US" sz="2400" dirty="0">
                <a:solidFill>
                  <a:srgbClr val="404040"/>
                </a:solidFill>
                <a:latin typeface="Carlito"/>
                <a:cs typeface="Carlito"/>
              </a:rPr>
              <a:t>‘Mission </a:t>
            </a:r>
            <a:r>
              <a:rPr lang="en-US" sz="2400" spc="-5" dirty="0">
                <a:solidFill>
                  <a:srgbClr val="404040"/>
                </a:solidFill>
                <a:latin typeface="Carlito"/>
                <a:cs typeface="Carlito"/>
              </a:rPr>
              <a:t>Outcome’ is </a:t>
            </a:r>
            <a:r>
              <a:rPr lang="en-US" sz="2400" spc="-30" dirty="0">
                <a:solidFill>
                  <a:srgbClr val="404040"/>
                </a:solidFill>
                <a:latin typeface="Carlito"/>
                <a:cs typeface="Carlito"/>
              </a:rPr>
              <a:t>True </a:t>
            </a:r>
            <a:r>
              <a:rPr lang="en-US" sz="2400" dirty="0">
                <a:solidFill>
                  <a:srgbClr val="404040"/>
                </a:solidFill>
                <a:latin typeface="Carlito"/>
                <a:cs typeface="Carlito"/>
              </a:rPr>
              <a:t>and 0 </a:t>
            </a:r>
            <a:r>
              <a:rPr lang="en-US" sz="2400" spc="-5" dirty="0">
                <a:solidFill>
                  <a:srgbClr val="404040"/>
                </a:solidFill>
                <a:latin typeface="Carlito"/>
                <a:cs typeface="Carlito"/>
              </a:rPr>
              <a:t>otherwise.  </a:t>
            </a:r>
            <a:r>
              <a:rPr lang="en-US" sz="2400" u="heavy" spc="-20" dirty="0">
                <a:solidFill>
                  <a:srgbClr val="404040"/>
                </a:solidFill>
                <a:uFill>
                  <a:solidFill>
                    <a:srgbClr val="404040"/>
                  </a:solidFill>
                </a:uFill>
                <a:latin typeface="Carlito"/>
                <a:cs typeface="Carlito"/>
              </a:rPr>
              <a:t>Value </a:t>
            </a:r>
            <a:r>
              <a:rPr lang="en-US" sz="2400" u="heavy" dirty="0">
                <a:solidFill>
                  <a:srgbClr val="404040"/>
                </a:solidFill>
                <a:uFill>
                  <a:solidFill>
                    <a:srgbClr val="404040"/>
                  </a:solidFill>
                </a:uFill>
                <a:latin typeface="Carlito"/>
                <a:cs typeface="Carlito"/>
              </a:rPr>
              <a:t>Mapping:</a:t>
            </a:r>
            <a:endParaRPr lang="en-US" sz="2400" dirty="0">
              <a:latin typeface="Carlito"/>
              <a:cs typeface="Carlito"/>
            </a:endParaRPr>
          </a:p>
          <a:p>
            <a:pPr marL="16510">
              <a:lnSpc>
                <a:spcPct val="100000"/>
              </a:lnSpc>
              <a:spcBef>
                <a:spcPts val="1275"/>
              </a:spcBef>
            </a:pPr>
            <a:r>
              <a:rPr lang="en-US" sz="2400" spc="-30" dirty="0">
                <a:solidFill>
                  <a:srgbClr val="404040"/>
                </a:solidFill>
                <a:latin typeface="Carlito"/>
                <a:cs typeface="Carlito"/>
              </a:rPr>
              <a:t>True </a:t>
            </a:r>
            <a:r>
              <a:rPr lang="en-US" sz="2400" dirty="0">
                <a:solidFill>
                  <a:srgbClr val="404040"/>
                </a:solidFill>
                <a:latin typeface="Carlito"/>
                <a:cs typeface="Carlito"/>
              </a:rPr>
              <a:t>ASDS, </a:t>
            </a:r>
            <a:r>
              <a:rPr lang="en-US" sz="2400" spc="-30" dirty="0">
                <a:solidFill>
                  <a:srgbClr val="404040"/>
                </a:solidFill>
                <a:latin typeface="Carlito"/>
                <a:cs typeface="Carlito"/>
              </a:rPr>
              <a:t>True </a:t>
            </a:r>
            <a:r>
              <a:rPr lang="en-US" sz="2400" spc="-10" dirty="0">
                <a:solidFill>
                  <a:srgbClr val="404040"/>
                </a:solidFill>
                <a:latin typeface="Carlito"/>
                <a:cs typeface="Carlito"/>
              </a:rPr>
              <a:t>RTLS, </a:t>
            </a:r>
            <a:r>
              <a:rPr lang="en-US" sz="2400" dirty="0">
                <a:solidFill>
                  <a:srgbClr val="404040"/>
                </a:solidFill>
                <a:latin typeface="Carlito"/>
                <a:cs typeface="Carlito"/>
              </a:rPr>
              <a:t>&amp; </a:t>
            </a:r>
            <a:r>
              <a:rPr lang="en-US" sz="2400" spc="-30" dirty="0">
                <a:solidFill>
                  <a:srgbClr val="404040"/>
                </a:solidFill>
                <a:latin typeface="Carlito"/>
                <a:cs typeface="Carlito"/>
              </a:rPr>
              <a:t>True </a:t>
            </a:r>
            <a:r>
              <a:rPr lang="en-US" sz="2400" dirty="0">
                <a:solidFill>
                  <a:srgbClr val="404040"/>
                </a:solidFill>
                <a:latin typeface="Carlito"/>
                <a:cs typeface="Carlito"/>
              </a:rPr>
              <a:t>Ocean – </a:t>
            </a:r>
            <a:r>
              <a:rPr lang="en-US" sz="2400" spc="-10" dirty="0">
                <a:solidFill>
                  <a:srgbClr val="404040"/>
                </a:solidFill>
                <a:latin typeface="Carlito"/>
                <a:cs typeface="Carlito"/>
              </a:rPr>
              <a:t>set to </a:t>
            </a:r>
            <a:r>
              <a:rPr lang="en-US" sz="2400" spc="-5" dirty="0">
                <a:solidFill>
                  <a:srgbClr val="404040"/>
                </a:solidFill>
                <a:latin typeface="Carlito"/>
                <a:cs typeface="Carlito"/>
              </a:rPr>
              <a:t>-&gt;</a:t>
            </a:r>
            <a:r>
              <a:rPr lang="en-US" sz="2400" spc="-80" dirty="0">
                <a:solidFill>
                  <a:srgbClr val="404040"/>
                </a:solidFill>
                <a:latin typeface="Carlito"/>
                <a:cs typeface="Carlito"/>
              </a:rPr>
              <a:t> </a:t>
            </a:r>
            <a:r>
              <a:rPr lang="en-US" sz="2400" dirty="0">
                <a:solidFill>
                  <a:srgbClr val="404040"/>
                </a:solidFill>
                <a:latin typeface="Carlito"/>
                <a:cs typeface="Carlito"/>
              </a:rPr>
              <a:t>1</a:t>
            </a:r>
            <a:endParaRPr lang="en-US" sz="2400" dirty="0">
              <a:latin typeface="Carlito"/>
              <a:cs typeface="Carlito"/>
            </a:endParaRPr>
          </a:p>
          <a:p>
            <a:pPr marL="16510">
              <a:lnSpc>
                <a:spcPct val="100000"/>
              </a:lnSpc>
              <a:spcBef>
                <a:spcPts val="1200"/>
              </a:spcBef>
            </a:pPr>
            <a:r>
              <a:rPr lang="en-US" sz="2400" dirty="0">
                <a:solidFill>
                  <a:srgbClr val="404040"/>
                </a:solidFill>
                <a:latin typeface="Carlito"/>
                <a:cs typeface="Carlito"/>
              </a:rPr>
              <a:t>None </a:t>
            </a:r>
            <a:r>
              <a:rPr lang="en-US" sz="2400" dirty="0" err="1">
                <a:solidFill>
                  <a:srgbClr val="404040"/>
                </a:solidFill>
                <a:latin typeface="Carlito"/>
                <a:cs typeface="Carlito"/>
              </a:rPr>
              <a:t>None</a:t>
            </a:r>
            <a:r>
              <a:rPr lang="en-US" sz="2400" dirty="0">
                <a:solidFill>
                  <a:srgbClr val="404040"/>
                </a:solidFill>
                <a:latin typeface="Carlito"/>
                <a:cs typeface="Carlito"/>
              </a:rPr>
              <a:t>, </a:t>
            </a:r>
            <a:r>
              <a:rPr lang="en-US" sz="2400" spc="-15" dirty="0">
                <a:solidFill>
                  <a:srgbClr val="404040"/>
                </a:solidFill>
                <a:latin typeface="Carlito"/>
                <a:cs typeface="Carlito"/>
              </a:rPr>
              <a:t>False </a:t>
            </a:r>
            <a:r>
              <a:rPr lang="en-US" sz="2400" dirty="0">
                <a:solidFill>
                  <a:srgbClr val="404040"/>
                </a:solidFill>
                <a:latin typeface="Carlito"/>
                <a:cs typeface="Carlito"/>
              </a:rPr>
              <a:t>ASDS, None ASDS, </a:t>
            </a:r>
            <a:r>
              <a:rPr lang="en-US" sz="2400" spc="-15" dirty="0">
                <a:solidFill>
                  <a:srgbClr val="404040"/>
                </a:solidFill>
                <a:latin typeface="Carlito"/>
                <a:cs typeface="Carlito"/>
              </a:rPr>
              <a:t>False </a:t>
            </a:r>
            <a:r>
              <a:rPr lang="en-US" sz="2400" dirty="0">
                <a:solidFill>
                  <a:srgbClr val="404040"/>
                </a:solidFill>
                <a:latin typeface="Carlito"/>
                <a:cs typeface="Carlito"/>
              </a:rPr>
              <a:t>Ocean, </a:t>
            </a:r>
            <a:r>
              <a:rPr lang="en-US" sz="2400" spc="-15" dirty="0">
                <a:solidFill>
                  <a:srgbClr val="404040"/>
                </a:solidFill>
                <a:latin typeface="Carlito"/>
                <a:cs typeface="Carlito"/>
              </a:rPr>
              <a:t>False </a:t>
            </a:r>
            <a:r>
              <a:rPr lang="en-US" sz="2400" spc="-10" dirty="0">
                <a:solidFill>
                  <a:srgbClr val="404040"/>
                </a:solidFill>
                <a:latin typeface="Carlito"/>
                <a:cs typeface="Carlito"/>
              </a:rPr>
              <a:t>RTLS </a:t>
            </a:r>
            <a:r>
              <a:rPr lang="en-US" sz="2400" dirty="0">
                <a:solidFill>
                  <a:srgbClr val="404040"/>
                </a:solidFill>
                <a:latin typeface="Carlito"/>
                <a:cs typeface="Carlito"/>
              </a:rPr>
              <a:t>– </a:t>
            </a:r>
            <a:r>
              <a:rPr lang="en-US" sz="2400" spc="-10" dirty="0">
                <a:solidFill>
                  <a:srgbClr val="404040"/>
                </a:solidFill>
                <a:latin typeface="Carlito"/>
                <a:cs typeface="Carlito"/>
              </a:rPr>
              <a:t>set to </a:t>
            </a:r>
            <a:r>
              <a:rPr lang="en-US" sz="2400" spc="-5" dirty="0">
                <a:solidFill>
                  <a:srgbClr val="404040"/>
                </a:solidFill>
                <a:latin typeface="Carlito"/>
                <a:cs typeface="Carlito"/>
              </a:rPr>
              <a:t>-&gt;</a:t>
            </a:r>
            <a:r>
              <a:rPr lang="en-US" sz="2400" spc="-105" dirty="0">
                <a:solidFill>
                  <a:srgbClr val="404040"/>
                </a:solidFill>
                <a:latin typeface="Carlito"/>
                <a:cs typeface="Carlito"/>
              </a:rPr>
              <a:t> </a:t>
            </a:r>
            <a:r>
              <a:rPr lang="en-US" sz="2400" dirty="0">
                <a:solidFill>
                  <a:srgbClr val="404040"/>
                </a:solidFill>
                <a:latin typeface="Carlito"/>
                <a:cs typeface="Carlito"/>
              </a:rPr>
              <a:t>0</a:t>
            </a:r>
            <a:endParaRPr lang="en-US" sz="2400" dirty="0">
              <a:latin typeface="Carlito"/>
              <a:cs typeface="Carlito"/>
            </a:endParaRPr>
          </a:p>
          <a:p>
            <a:endParaRPr lang="en-US" dirty="0"/>
          </a:p>
          <a:p>
            <a:r>
              <a:rPr lang="pt-BR" dirty="0">
                <a:hlinkClick r:id="rId3"/>
              </a:rPr>
              <a:t>IBM-Data-Science/Data </a:t>
            </a:r>
            <a:r>
              <a:rPr lang="pt-BR" dirty="0" err="1">
                <a:hlinkClick r:id="rId3"/>
              </a:rPr>
              <a:t>Wrangling.ipynb</a:t>
            </a:r>
            <a:r>
              <a:rPr lang="pt-BR" dirty="0">
                <a:hlinkClick r:id="rId3"/>
              </a:rPr>
              <a:t> </a:t>
            </a:r>
            <a:r>
              <a:rPr lang="pt-BR" dirty="0" err="1">
                <a:hlinkClick r:id="rId3"/>
              </a:rPr>
              <a:t>at</a:t>
            </a:r>
            <a:r>
              <a:rPr lang="pt-BR" dirty="0">
                <a:hlinkClick r:id="rId3"/>
              </a:rPr>
              <a:t> </a:t>
            </a:r>
            <a:r>
              <a:rPr lang="pt-BR" dirty="0" err="1">
                <a:hlinkClick r:id="rId3"/>
              </a:rPr>
              <a:t>main</a:t>
            </a:r>
            <a:r>
              <a:rPr lang="pt-BR" dirty="0">
                <a:hlinkClick r:id="rId3"/>
              </a:rPr>
              <a:t> · </a:t>
            </a:r>
            <a:r>
              <a:rPr lang="pt-BR" dirty="0" err="1">
                <a:hlinkClick r:id="rId3"/>
              </a:rPr>
              <a:t>lvaranis</a:t>
            </a:r>
            <a:r>
              <a:rPr lang="pt-BR" dirty="0">
                <a:hlinkClick r:id="rId3"/>
              </a:rPr>
              <a:t>/IBM-Data-Science (github.com)</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10449"/>
            <a:ext cx="10687962" cy="4351338"/>
          </a:xfrm>
          <a:prstGeom prst="rect">
            <a:avLst/>
          </a:prstGeom>
        </p:spPr>
        <p:txBody>
          <a:bodyPr lIns="91440" tIns="45720" rIns="91440" bIns="45720" anchor="t"/>
          <a:lstStyle/>
          <a:p>
            <a:pPr marL="12700" marR="556260">
              <a:lnSpc>
                <a:spcPts val="2210"/>
              </a:lnSpc>
              <a:spcBef>
                <a:spcPts val="335"/>
              </a:spcBef>
            </a:pPr>
            <a:r>
              <a:rPr lang="en-US" sz="2400" spc="-20" dirty="0">
                <a:solidFill>
                  <a:srgbClr val="404040"/>
                </a:solidFill>
                <a:latin typeface="Carlito"/>
                <a:cs typeface="Carlito"/>
              </a:rPr>
              <a:t>Exploratory </a:t>
            </a:r>
            <a:r>
              <a:rPr lang="en-US" sz="2400" spc="-25" dirty="0">
                <a:solidFill>
                  <a:srgbClr val="404040"/>
                </a:solidFill>
                <a:latin typeface="Carlito"/>
                <a:cs typeface="Carlito"/>
              </a:rPr>
              <a:t>Data </a:t>
            </a:r>
            <a:r>
              <a:rPr lang="en-US" sz="2400" spc="-15" dirty="0">
                <a:solidFill>
                  <a:srgbClr val="404040"/>
                </a:solidFill>
                <a:latin typeface="Carlito"/>
                <a:cs typeface="Carlito"/>
              </a:rPr>
              <a:t>Analysis </a:t>
            </a:r>
            <a:r>
              <a:rPr lang="en-US" sz="2400" spc="-20" dirty="0">
                <a:solidFill>
                  <a:srgbClr val="404040"/>
                </a:solidFill>
                <a:latin typeface="Carlito"/>
                <a:cs typeface="Carlito"/>
              </a:rPr>
              <a:t>performed </a:t>
            </a:r>
            <a:r>
              <a:rPr lang="en-US" sz="2400" spc="-5" dirty="0">
                <a:solidFill>
                  <a:srgbClr val="404040"/>
                </a:solidFill>
                <a:latin typeface="Carlito"/>
                <a:cs typeface="Carlito"/>
              </a:rPr>
              <a:t>on variables </a:t>
            </a:r>
            <a:r>
              <a:rPr lang="en-US" sz="2400" spc="-15" dirty="0">
                <a:solidFill>
                  <a:srgbClr val="404040"/>
                </a:solidFill>
                <a:latin typeface="Carlito"/>
                <a:cs typeface="Carlito"/>
              </a:rPr>
              <a:t>Flight </a:t>
            </a:r>
            <a:r>
              <a:rPr lang="en-US" sz="2400" spc="-50" dirty="0">
                <a:solidFill>
                  <a:srgbClr val="404040"/>
                </a:solidFill>
                <a:latin typeface="Carlito"/>
                <a:cs typeface="Carlito"/>
              </a:rPr>
              <a:t>Number,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Class </a:t>
            </a:r>
            <a:r>
              <a:rPr lang="en-US" sz="2400" dirty="0">
                <a:solidFill>
                  <a:srgbClr val="404040"/>
                </a:solidFill>
                <a:latin typeface="Carlito"/>
                <a:cs typeface="Carlito"/>
              </a:rPr>
              <a:t>and</a:t>
            </a:r>
            <a:r>
              <a:rPr lang="en-US" sz="2400" spc="-45" dirty="0">
                <a:solidFill>
                  <a:srgbClr val="404040"/>
                </a:solidFill>
                <a:latin typeface="Carlito"/>
                <a:cs typeface="Carlito"/>
              </a:rPr>
              <a:t> </a:t>
            </a:r>
            <a:r>
              <a:rPr lang="en-US" sz="2400" spc="-130" dirty="0">
                <a:solidFill>
                  <a:srgbClr val="404040"/>
                </a:solidFill>
                <a:latin typeface="Carlito"/>
                <a:cs typeface="Carlito"/>
              </a:rPr>
              <a:t>Year.</a:t>
            </a:r>
            <a:endParaRPr lang="en-US" sz="2400" dirty="0">
              <a:latin typeface="Carlito"/>
              <a:cs typeface="Carlito"/>
            </a:endParaRPr>
          </a:p>
          <a:p>
            <a:pPr marL="12700">
              <a:lnSpc>
                <a:spcPct val="100000"/>
              </a:lnSpc>
              <a:spcBef>
                <a:spcPts val="1050"/>
              </a:spcBef>
            </a:pPr>
            <a:r>
              <a:rPr lang="en-US" sz="2400" u="heavy" spc="-5" dirty="0">
                <a:solidFill>
                  <a:srgbClr val="404040"/>
                </a:solidFill>
                <a:uFill>
                  <a:solidFill>
                    <a:srgbClr val="404040"/>
                  </a:solidFill>
                </a:uFill>
                <a:latin typeface="Carlito"/>
                <a:cs typeface="Carlito"/>
              </a:rPr>
              <a:t>Plots</a:t>
            </a:r>
            <a:r>
              <a:rPr lang="en-US" sz="2400" u="heavy" spc="-55" dirty="0">
                <a:solidFill>
                  <a:srgbClr val="404040"/>
                </a:solidFill>
                <a:uFill>
                  <a:solidFill>
                    <a:srgbClr val="404040"/>
                  </a:solidFill>
                </a:uFill>
                <a:latin typeface="Carlito"/>
                <a:cs typeface="Carlito"/>
              </a:rPr>
              <a:t> </a:t>
            </a:r>
            <a:r>
              <a:rPr lang="en-US" sz="2400" u="heavy" spc="-5" dirty="0">
                <a:solidFill>
                  <a:srgbClr val="404040"/>
                </a:solidFill>
                <a:uFill>
                  <a:solidFill>
                    <a:srgbClr val="404040"/>
                  </a:solidFill>
                </a:uFill>
                <a:latin typeface="Carlito"/>
                <a:cs typeface="Carlito"/>
              </a:rPr>
              <a:t>Used:</a:t>
            </a:r>
            <a:endParaRPr lang="en-US" sz="2400" dirty="0">
              <a:latin typeface="Carlito"/>
              <a:cs typeface="Carlito"/>
            </a:endParaRPr>
          </a:p>
          <a:p>
            <a:pPr marL="12700" marR="405765">
              <a:lnSpc>
                <a:spcPts val="2210"/>
              </a:lnSpc>
              <a:spcBef>
                <a:spcPts val="1430"/>
              </a:spcBef>
            </a:pPr>
            <a:r>
              <a:rPr lang="en-US" sz="2400" spc="-15"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25" dirty="0">
                <a:solidFill>
                  <a:srgbClr val="404040"/>
                </a:solidFill>
                <a:latin typeface="Carlito"/>
                <a:cs typeface="Carlito"/>
              </a:rPr>
              <a:t>Payload </a:t>
            </a:r>
            <a:r>
              <a:rPr lang="en-US" sz="2400" dirty="0">
                <a:solidFill>
                  <a:srgbClr val="404040"/>
                </a:solidFill>
                <a:latin typeface="Carlito"/>
                <a:cs typeface="Carlito"/>
              </a:rPr>
              <a:t>Mass </a:t>
            </a:r>
            <a:r>
              <a:rPr lang="en-US" sz="2400" spc="-20" dirty="0">
                <a:solidFill>
                  <a:srgbClr val="404040"/>
                </a:solidFill>
                <a:latin typeface="Carlito"/>
                <a:cs typeface="Carlito"/>
              </a:rPr>
              <a:t>vs. </a:t>
            </a:r>
            <a:r>
              <a:rPr lang="en-US" sz="2400" spc="-5" dirty="0">
                <a:solidFill>
                  <a:srgbClr val="404040"/>
                </a:solidFill>
                <a:latin typeface="Carlito"/>
                <a:cs typeface="Carlito"/>
              </a:rPr>
              <a:t>Launch </a:t>
            </a:r>
            <a:r>
              <a:rPr lang="en-US" sz="2400" spc="-15" dirty="0">
                <a:solidFill>
                  <a:srgbClr val="404040"/>
                </a:solidFill>
                <a:latin typeface="Carlito"/>
                <a:cs typeface="Carlito"/>
              </a:rPr>
              <a:t>Site,  </a:t>
            </a:r>
            <a:r>
              <a:rPr lang="en-US" sz="2400" spc="-5" dirty="0">
                <a:solidFill>
                  <a:srgbClr val="404040"/>
                </a:solidFill>
                <a:latin typeface="Carlito"/>
                <a:cs typeface="Carlito"/>
              </a:rPr>
              <a:t>Orbit </a:t>
            </a:r>
            <a:r>
              <a:rPr lang="en-US" sz="2400" spc="-20" dirty="0">
                <a:solidFill>
                  <a:srgbClr val="404040"/>
                </a:solidFill>
                <a:latin typeface="Carlito"/>
                <a:cs typeface="Carlito"/>
              </a:rPr>
              <a:t>vs. </a:t>
            </a:r>
            <a:r>
              <a:rPr lang="en-US" sz="2400" dirty="0">
                <a:solidFill>
                  <a:srgbClr val="404040"/>
                </a:solidFill>
                <a:latin typeface="Carlito"/>
                <a:cs typeface="Carlito"/>
              </a:rPr>
              <a:t>Success </a:t>
            </a:r>
            <a:r>
              <a:rPr lang="en-US" sz="2400" spc="-20" dirty="0">
                <a:solidFill>
                  <a:srgbClr val="404040"/>
                </a:solidFill>
                <a:latin typeface="Carlito"/>
                <a:cs typeface="Carlito"/>
              </a:rPr>
              <a:t>Rate, </a:t>
            </a:r>
            <a:r>
              <a:rPr lang="en-US" sz="2400" spc="-10" dirty="0">
                <a:solidFill>
                  <a:srgbClr val="404040"/>
                </a:solidFill>
                <a:latin typeface="Carlito"/>
                <a:cs typeface="Carlito"/>
              </a:rPr>
              <a:t>Flight </a:t>
            </a:r>
            <a:r>
              <a:rPr lang="en-US" sz="2400" dirty="0">
                <a:solidFill>
                  <a:srgbClr val="404040"/>
                </a:solidFill>
                <a:latin typeface="Carlito"/>
                <a:cs typeface="Carlito"/>
              </a:rPr>
              <a:t>Number </a:t>
            </a:r>
            <a:r>
              <a:rPr lang="en-US" sz="2400" spc="-20" dirty="0">
                <a:solidFill>
                  <a:srgbClr val="404040"/>
                </a:solidFill>
                <a:latin typeface="Carlito"/>
                <a:cs typeface="Carlito"/>
              </a:rPr>
              <a:t>vs. </a:t>
            </a:r>
            <a:r>
              <a:rPr lang="en-US" sz="2400" spc="-5" dirty="0">
                <a:solidFill>
                  <a:srgbClr val="404040"/>
                </a:solidFill>
                <a:latin typeface="Carlito"/>
                <a:cs typeface="Carlito"/>
              </a:rPr>
              <a:t>Orbit, </a:t>
            </a:r>
            <a:r>
              <a:rPr lang="en-US" sz="2400" spc="-25" dirty="0">
                <a:solidFill>
                  <a:srgbClr val="404040"/>
                </a:solidFill>
                <a:latin typeface="Carlito"/>
                <a:cs typeface="Carlito"/>
              </a:rPr>
              <a:t>Payload </a:t>
            </a:r>
            <a:r>
              <a:rPr lang="en-US" sz="2400" spc="-15" dirty="0">
                <a:solidFill>
                  <a:srgbClr val="404040"/>
                </a:solidFill>
                <a:latin typeface="Carlito"/>
                <a:cs typeface="Carlito"/>
              </a:rPr>
              <a:t>vs </a:t>
            </a:r>
            <a:r>
              <a:rPr lang="en-US" sz="2400" spc="-5" dirty="0">
                <a:solidFill>
                  <a:srgbClr val="404040"/>
                </a:solidFill>
                <a:latin typeface="Carlito"/>
                <a:cs typeface="Carlito"/>
              </a:rPr>
              <a:t>Orbit, </a:t>
            </a:r>
            <a:r>
              <a:rPr lang="en-US" sz="2400" dirty="0">
                <a:solidFill>
                  <a:srgbClr val="404040"/>
                </a:solidFill>
                <a:latin typeface="Carlito"/>
                <a:cs typeface="Carlito"/>
              </a:rPr>
              <a:t>and Success </a:t>
            </a:r>
            <a:r>
              <a:rPr lang="en-US" sz="2400" spc="-60" dirty="0">
                <a:solidFill>
                  <a:srgbClr val="404040"/>
                </a:solidFill>
                <a:latin typeface="Carlito"/>
                <a:cs typeface="Carlito"/>
              </a:rPr>
              <a:t>Yearly</a:t>
            </a:r>
            <a:r>
              <a:rPr lang="en-US" sz="2400" spc="70" dirty="0">
                <a:solidFill>
                  <a:srgbClr val="404040"/>
                </a:solidFill>
                <a:latin typeface="Carlito"/>
                <a:cs typeface="Carlito"/>
              </a:rPr>
              <a:t> </a:t>
            </a:r>
            <a:r>
              <a:rPr lang="en-US" sz="2400" spc="-60" dirty="0">
                <a:solidFill>
                  <a:srgbClr val="404040"/>
                </a:solidFill>
                <a:latin typeface="Carlito"/>
                <a:cs typeface="Carlito"/>
              </a:rPr>
              <a:t>Trend</a:t>
            </a:r>
            <a:endParaRPr lang="en-US" sz="2400" dirty="0">
              <a:latin typeface="Carlito"/>
              <a:cs typeface="Carlito"/>
            </a:endParaRPr>
          </a:p>
          <a:p>
            <a:pPr marL="12700">
              <a:lnSpc>
                <a:spcPts val="2300"/>
              </a:lnSpc>
              <a:spcBef>
                <a:spcPts val="1160"/>
              </a:spcBef>
            </a:pPr>
            <a:r>
              <a:rPr lang="en-US" sz="2400" spc="-25" dirty="0">
                <a:solidFill>
                  <a:srgbClr val="404040"/>
                </a:solidFill>
                <a:latin typeface="Carlito"/>
                <a:cs typeface="Carlito"/>
              </a:rPr>
              <a:t>Scatter </a:t>
            </a:r>
            <a:r>
              <a:rPr lang="en-US" sz="2400" spc="-5" dirty="0">
                <a:solidFill>
                  <a:srgbClr val="404040"/>
                </a:solidFill>
                <a:latin typeface="Carlito"/>
                <a:cs typeface="Carlito"/>
              </a:rPr>
              <a:t>plots, line </a:t>
            </a:r>
            <a:r>
              <a:rPr lang="en-US" sz="2400" dirty="0">
                <a:solidFill>
                  <a:srgbClr val="404040"/>
                </a:solidFill>
                <a:latin typeface="Carlito"/>
                <a:cs typeface="Carlito"/>
              </a:rPr>
              <a:t>charts, and </a:t>
            </a:r>
            <a:r>
              <a:rPr lang="en-US" sz="2400" spc="-5" dirty="0">
                <a:solidFill>
                  <a:srgbClr val="404040"/>
                </a:solidFill>
                <a:latin typeface="Carlito"/>
                <a:cs typeface="Carlito"/>
              </a:rPr>
              <a:t>bar plots </a:t>
            </a:r>
            <a:r>
              <a:rPr lang="en-US" sz="2400" spc="-20" dirty="0">
                <a:solidFill>
                  <a:srgbClr val="404040"/>
                </a:solidFill>
                <a:latin typeface="Carlito"/>
                <a:cs typeface="Carlito"/>
              </a:rPr>
              <a:t>were </a:t>
            </a:r>
            <a:r>
              <a:rPr lang="en-US" sz="2400" spc="-5" dirty="0">
                <a:solidFill>
                  <a:srgbClr val="404040"/>
                </a:solidFill>
                <a:latin typeface="Carlito"/>
                <a:cs typeface="Carlito"/>
              </a:rPr>
              <a:t>used </a:t>
            </a:r>
            <a:r>
              <a:rPr lang="en-US" sz="2400" spc="-20" dirty="0">
                <a:solidFill>
                  <a:srgbClr val="404040"/>
                </a:solidFill>
                <a:latin typeface="Carlito"/>
                <a:cs typeface="Carlito"/>
              </a:rPr>
              <a:t>to compare </a:t>
            </a:r>
            <a:r>
              <a:rPr lang="en-US" sz="2400" spc="-5" dirty="0">
                <a:solidFill>
                  <a:srgbClr val="404040"/>
                </a:solidFill>
                <a:latin typeface="Carlito"/>
                <a:cs typeface="Carlito"/>
              </a:rPr>
              <a:t>relationships between variables</a:t>
            </a:r>
            <a:r>
              <a:rPr lang="en-US" sz="2400" spc="-20" dirty="0">
                <a:solidFill>
                  <a:srgbClr val="404040"/>
                </a:solidFill>
                <a:latin typeface="Carlito"/>
                <a:cs typeface="Carlito"/>
              </a:rPr>
              <a:t> to</a:t>
            </a:r>
            <a:endParaRPr lang="en-US" sz="2400" dirty="0">
              <a:latin typeface="Carlito"/>
              <a:cs typeface="Carlito"/>
            </a:endParaRPr>
          </a:p>
          <a:p>
            <a:pPr marL="12700">
              <a:lnSpc>
                <a:spcPts val="2300"/>
              </a:lnSpc>
            </a:pPr>
            <a:r>
              <a:rPr lang="en-US" sz="2400" spc="-5" dirty="0">
                <a:solidFill>
                  <a:srgbClr val="404040"/>
                </a:solidFill>
                <a:latin typeface="Carlito"/>
                <a:cs typeface="Carlito"/>
              </a:rPr>
              <a:t>decide if </a:t>
            </a:r>
            <a:r>
              <a:rPr lang="en-US" sz="2400" dirty="0">
                <a:solidFill>
                  <a:srgbClr val="404040"/>
                </a:solidFill>
                <a:latin typeface="Carlito"/>
                <a:cs typeface="Carlito"/>
              </a:rPr>
              <a:t>a </a:t>
            </a:r>
            <a:r>
              <a:rPr lang="en-US" sz="2400" spc="-10" dirty="0">
                <a:solidFill>
                  <a:srgbClr val="404040"/>
                </a:solidFill>
                <a:latin typeface="Carlito"/>
                <a:cs typeface="Carlito"/>
              </a:rPr>
              <a:t>relationship </a:t>
            </a:r>
            <a:r>
              <a:rPr lang="en-US" sz="2400" spc="-25" dirty="0">
                <a:solidFill>
                  <a:srgbClr val="404040"/>
                </a:solidFill>
                <a:latin typeface="Carlito"/>
                <a:cs typeface="Carlito"/>
              </a:rPr>
              <a:t>exists </a:t>
            </a:r>
            <a:r>
              <a:rPr lang="en-US" sz="2400" dirty="0">
                <a:solidFill>
                  <a:srgbClr val="404040"/>
                </a:solidFill>
                <a:latin typeface="Carlito"/>
                <a:cs typeface="Carlito"/>
              </a:rPr>
              <a:t>so </a:t>
            </a:r>
            <a:r>
              <a:rPr lang="en-US" sz="2400" spc="-5" dirty="0">
                <a:solidFill>
                  <a:srgbClr val="404040"/>
                </a:solidFill>
                <a:latin typeface="Carlito"/>
                <a:cs typeface="Carlito"/>
              </a:rPr>
              <a:t>that they could </a:t>
            </a:r>
            <a:r>
              <a:rPr lang="en-US" sz="2400" dirty="0">
                <a:solidFill>
                  <a:srgbClr val="404040"/>
                </a:solidFill>
                <a:latin typeface="Carlito"/>
                <a:cs typeface="Carlito"/>
              </a:rPr>
              <a:t>be </a:t>
            </a:r>
            <a:r>
              <a:rPr lang="en-US" sz="2400" spc="-5" dirty="0">
                <a:solidFill>
                  <a:srgbClr val="404040"/>
                </a:solidFill>
                <a:latin typeface="Carlito"/>
                <a:cs typeface="Carlito"/>
              </a:rPr>
              <a:t>used in </a:t>
            </a:r>
            <a:r>
              <a:rPr lang="en-US" sz="2400" spc="-10" dirty="0">
                <a:solidFill>
                  <a:srgbClr val="404040"/>
                </a:solidFill>
                <a:latin typeface="Carlito"/>
                <a:cs typeface="Carlito"/>
              </a:rPr>
              <a:t>training </a:t>
            </a:r>
            <a:r>
              <a:rPr lang="en-US" sz="2400" dirty="0">
                <a:solidFill>
                  <a:srgbClr val="404040"/>
                </a:solidFill>
                <a:latin typeface="Carlito"/>
                <a:cs typeface="Carlito"/>
              </a:rPr>
              <a:t>the machine </a:t>
            </a:r>
            <a:r>
              <a:rPr lang="en-US" sz="2400" spc="-5" dirty="0">
                <a:solidFill>
                  <a:srgbClr val="404040"/>
                </a:solidFill>
                <a:latin typeface="Carlito"/>
                <a:cs typeface="Carlito"/>
              </a:rPr>
              <a:t>learning</a:t>
            </a:r>
            <a:r>
              <a:rPr lang="en-US" sz="2400" spc="-45" dirty="0">
                <a:solidFill>
                  <a:srgbClr val="404040"/>
                </a:solidFill>
                <a:latin typeface="Carlito"/>
                <a:cs typeface="Carlito"/>
              </a:rPr>
              <a:t> </a:t>
            </a:r>
            <a:r>
              <a:rPr lang="en-US" sz="2400" spc="-5" dirty="0">
                <a:solidFill>
                  <a:srgbClr val="404040"/>
                </a:solidFill>
                <a:latin typeface="Carlito"/>
                <a:cs typeface="Carlito"/>
              </a:rPr>
              <a:t>model</a:t>
            </a:r>
            <a:endParaRPr lang="en-US" sz="2400" dirty="0">
              <a:latin typeface="Carlito"/>
              <a:cs typeface="Carlito"/>
            </a:endParaRPr>
          </a:p>
          <a:p>
            <a:endParaRPr lang="en-US" dirty="0"/>
          </a:p>
          <a:p>
            <a:r>
              <a:rPr lang="pt-BR" dirty="0">
                <a:hlinkClick r:id="rId3"/>
              </a:rPr>
              <a:t>IBM-Data-Science/EDA </a:t>
            </a:r>
            <a:r>
              <a:rPr lang="pt-BR" dirty="0" err="1">
                <a:hlinkClick r:id="rId3"/>
              </a:rPr>
              <a:t>with</a:t>
            </a:r>
            <a:r>
              <a:rPr lang="pt-BR" dirty="0">
                <a:hlinkClick r:id="rId3"/>
              </a:rPr>
              <a:t> Data </a:t>
            </a:r>
            <a:r>
              <a:rPr lang="pt-BR" dirty="0" err="1">
                <a:hlinkClick r:id="rId3"/>
              </a:rPr>
              <a:t>Visualization.ipynb</a:t>
            </a:r>
            <a:r>
              <a:rPr lang="pt-BR" dirty="0">
                <a:hlinkClick r:id="rId3"/>
              </a:rPr>
              <a:t> </a:t>
            </a:r>
            <a:r>
              <a:rPr lang="pt-BR" dirty="0" err="1">
                <a:hlinkClick r:id="rId3"/>
              </a:rPr>
              <a:t>at</a:t>
            </a:r>
            <a:r>
              <a:rPr lang="pt-BR" dirty="0">
                <a:hlinkClick r:id="rId3"/>
              </a:rPr>
              <a:t> </a:t>
            </a:r>
            <a:r>
              <a:rPr lang="pt-BR" dirty="0" err="1">
                <a:hlinkClick r:id="rId3"/>
              </a:rPr>
              <a:t>main</a:t>
            </a:r>
            <a:r>
              <a:rPr lang="pt-BR" dirty="0">
                <a:hlinkClick r:id="rId3"/>
              </a:rPr>
              <a:t> · </a:t>
            </a:r>
            <a:r>
              <a:rPr lang="pt-BR" dirty="0" err="1">
                <a:hlinkClick r:id="rId3"/>
              </a:rPr>
              <a:t>lvaranis</a:t>
            </a:r>
            <a:r>
              <a:rPr lang="pt-BR" dirty="0">
                <a:hlinkClick r:id="rId3"/>
              </a:rPr>
              <a:t>/IBM-Data-Science (github.com)</a:t>
            </a:r>
            <a:endParaRPr lang="en-US" dirty="0"/>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7096" y="1402284"/>
            <a:ext cx="10428515" cy="4476001"/>
          </a:xfrm>
          <a:prstGeom prst="rect">
            <a:avLst/>
          </a:prstGeom>
        </p:spPr>
        <p:txBody>
          <a:bodyPr lIns="91440" tIns="45720" rIns="91440" bIns="45720" anchor="t"/>
          <a:lstStyle/>
          <a:p>
            <a:pPr marL="12700">
              <a:lnSpc>
                <a:spcPct val="100000"/>
              </a:lnSpc>
              <a:spcBef>
                <a:spcPts val="1280"/>
              </a:spcBef>
            </a:pPr>
            <a:r>
              <a:rPr lang="en-US" sz="2400" spc="-5" dirty="0">
                <a:solidFill>
                  <a:srgbClr val="404040"/>
                </a:solidFill>
                <a:latin typeface="Carlito"/>
                <a:cs typeface="Carlito"/>
              </a:rPr>
              <a:t>Loaded </a:t>
            </a:r>
            <a:r>
              <a:rPr lang="en-US" sz="2400" spc="-25" dirty="0">
                <a:solidFill>
                  <a:srgbClr val="404040"/>
                </a:solidFill>
                <a:latin typeface="Carlito"/>
                <a:cs typeface="Carlito"/>
              </a:rPr>
              <a:t>data </a:t>
            </a:r>
            <a:r>
              <a:rPr lang="en-US" sz="2400" spc="-10" dirty="0">
                <a:solidFill>
                  <a:srgbClr val="404040"/>
                </a:solidFill>
                <a:latin typeface="Carlito"/>
                <a:cs typeface="Carlito"/>
              </a:rPr>
              <a:t>set </a:t>
            </a:r>
            <a:r>
              <a:rPr lang="en-US" sz="2400" spc="-25" dirty="0">
                <a:solidFill>
                  <a:srgbClr val="404040"/>
                </a:solidFill>
                <a:latin typeface="Carlito"/>
                <a:cs typeface="Carlito"/>
              </a:rPr>
              <a:t>into </a:t>
            </a:r>
            <a:r>
              <a:rPr lang="en-US" sz="2400" dirty="0">
                <a:solidFill>
                  <a:srgbClr val="404040"/>
                </a:solidFill>
                <a:latin typeface="Carlito"/>
                <a:cs typeface="Carlito"/>
              </a:rPr>
              <a:t>IBM DB2</a:t>
            </a:r>
            <a:r>
              <a:rPr lang="en-US" sz="2400" spc="-125" dirty="0">
                <a:solidFill>
                  <a:srgbClr val="404040"/>
                </a:solidFill>
                <a:latin typeface="Carlito"/>
                <a:cs typeface="Carlito"/>
              </a:rPr>
              <a:t> </a:t>
            </a:r>
            <a:r>
              <a:rPr lang="en-US" sz="2400" spc="-5" dirty="0">
                <a:solidFill>
                  <a:srgbClr val="404040"/>
                </a:solidFill>
                <a:latin typeface="Carlito"/>
                <a:cs typeface="Carlito"/>
              </a:rPr>
              <a:t>Database.</a:t>
            </a:r>
            <a:endParaRPr lang="en-US" sz="2400" dirty="0">
              <a:latin typeface="Carlito"/>
              <a:cs typeface="Carlito"/>
            </a:endParaRPr>
          </a:p>
          <a:p>
            <a:pPr marL="12700">
              <a:lnSpc>
                <a:spcPct val="100000"/>
              </a:lnSpc>
              <a:spcBef>
                <a:spcPts val="1175"/>
              </a:spcBef>
            </a:pPr>
            <a:r>
              <a:rPr lang="en-US" sz="2400" spc="-5" dirty="0">
                <a:solidFill>
                  <a:srgbClr val="404040"/>
                </a:solidFill>
                <a:latin typeface="Carlito"/>
                <a:cs typeface="Carlito"/>
              </a:rPr>
              <a:t>Queried using SQL </a:t>
            </a:r>
            <a:r>
              <a:rPr lang="en-US" sz="2400" dirty="0">
                <a:solidFill>
                  <a:srgbClr val="404040"/>
                </a:solidFill>
                <a:latin typeface="Carlito"/>
                <a:cs typeface="Carlito"/>
              </a:rPr>
              <a:t>Python</a:t>
            </a:r>
            <a:r>
              <a:rPr lang="en-US" sz="2400" spc="-100" dirty="0">
                <a:solidFill>
                  <a:srgbClr val="404040"/>
                </a:solidFill>
                <a:latin typeface="Carlito"/>
                <a:cs typeface="Carlito"/>
              </a:rPr>
              <a:t> </a:t>
            </a:r>
            <a:r>
              <a:rPr lang="en-US" sz="2400" spc="-25" dirty="0">
                <a:solidFill>
                  <a:srgbClr val="404040"/>
                </a:solidFill>
                <a:latin typeface="Carlito"/>
                <a:cs typeface="Carlito"/>
              </a:rPr>
              <a:t>integration.</a:t>
            </a:r>
            <a:endParaRPr lang="en-US" sz="2400" dirty="0">
              <a:latin typeface="Carlito"/>
              <a:cs typeface="Carlito"/>
            </a:endParaRPr>
          </a:p>
          <a:p>
            <a:pPr marL="12700">
              <a:lnSpc>
                <a:spcPct val="100000"/>
              </a:lnSpc>
              <a:spcBef>
                <a:spcPts val="1560"/>
              </a:spcBef>
            </a:pPr>
            <a:r>
              <a:rPr lang="en-US" sz="2400" spc="-5" dirty="0">
                <a:solidFill>
                  <a:srgbClr val="404040"/>
                </a:solidFill>
                <a:latin typeface="Carlito"/>
                <a:cs typeface="Carlito"/>
              </a:rPr>
              <a:t>Queries </a:t>
            </a:r>
            <a:r>
              <a:rPr lang="en-US" sz="2400" spc="-20" dirty="0">
                <a:solidFill>
                  <a:srgbClr val="404040"/>
                </a:solidFill>
                <a:latin typeface="Carlito"/>
                <a:cs typeface="Carlito"/>
              </a:rPr>
              <a:t>were </a:t>
            </a:r>
            <a:r>
              <a:rPr lang="en-US" sz="2400" dirty="0">
                <a:solidFill>
                  <a:srgbClr val="404040"/>
                </a:solidFill>
                <a:latin typeface="Carlito"/>
                <a:cs typeface="Carlito"/>
              </a:rPr>
              <a:t>made </a:t>
            </a:r>
            <a:r>
              <a:rPr lang="en-US" sz="2400" spc="-20" dirty="0">
                <a:solidFill>
                  <a:srgbClr val="404040"/>
                </a:solidFill>
                <a:latin typeface="Carlito"/>
                <a:cs typeface="Carlito"/>
              </a:rPr>
              <a:t>to </a:t>
            </a:r>
            <a:r>
              <a:rPr lang="en-US" sz="2400" spc="-10" dirty="0">
                <a:solidFill>
                  <a:srgbClr val="404040"/>
                </a:solidFill>
                <a:latin typeface="Carlito"/>
                <a:cs typeface="Carlito"/>
              </a:rPr>
              <a:t>get </a:t>
            </a:r>
            <a:r>
              <a:rPr lang="en-US" sz="2400" dirty="0">
                <a:solidFill>
                  <a:srgbClr val="404040"/>
                </a:solidFill>
                <a:latin typeface="Carlito"/>
                <a:cs typeface="Carlito"/>
              </a:rPr>
              <a:t>a </a:t>
            </a:r>
            <a:r>
              <a:rPr lang="en-US" sz="2400" spc="-25" dirty="0">
                <a:solidFill>
                  <a:srgbClr val="404040"/>
                </a:solidFill>
                <a:latin typeface="Carlito"/>
                <a:cs typeface="Carlito"/>
              </a:rPr>
              <a:t>better </a:t>
            </a:r>
            <a:r>
              <a:rPr lang="en-US" sz="2400" spc="-20" dirty="0">
                <a:solidFill>
                  <a:srgbClr val="404040"/>
                </a:solidFill>
                <a:latin typeface="Carlito"/>
                <a:cs typeface="Carlito"/>
              </a:rPr>
              <a:t>understanding </a:t>
            </a:r>
            <a:r>
              <a:rPr lang="en-US" sz="2400" spc="-5" dirty="0">
                <a:solidFill>
                  <a:srgbClr val="404040"/>
                </a:solidFill>
                <a:latin typeface="Carlito"/>
                <a:cs typeface="Carlito"/>
              </a:rPr>
              <a:t>of </a:t>
            </a:r>
            <a:r>
              <a:rPr lang="en-US" sz="2400" dirty="0">
                <a:solidFill>
                  <a:srgbClr val="404040"/>
                </a:solidFill>
                <a:latin typeface="Carlito"/>
                <a:cs typeface="Carlito"/>
              </a:rPr>
              <a:t>the</a:t>
            </a:r>
            <a:r>
              <a:rPr lang="en-US" sz="2400" spc="25" dirty="0">
                <a:solidFill>
                  <a:srgbClr val="404040"/>
                </a:solidFill>
                <a:latin typeface="Carlito"/>
                <a:cs typeface="Carlito"/>
              </a:rPr>
              <a:t> </a:t>
            </a:r>
            <a:r>
              <a:rPr lang="en-US" sz="2400" spc="-20" dirty="0">
                <a:solidFill>
                  <a:srgbClr val="404040"/>
                </a:solidFill>
                <a:latin typeface="Carlito"/>
                <a:cs typeface="Carlito"/>
              </a:rPr>
              <a:t>dataset.</a:t>
            </a:r>
            <a:endParaRPr lang="en-US" sz="2400" dirty="0">
              <a:latin typeface="Carlito"/>
              <a:cs typeface="Carlito"/>
            </a:endParaRPr>
          </a:p>
          <a:p>
            <a:pPr marL="12700" marR="434975">
              <a:lnSpc>
                <a:spcPts val="2200"/>
              </a:lnSpc>
              <a:spcBef>
                <a:spcPts val="1440"/>
              </a:spcBef>
            </a:pPr>
            <a:r>
              <a:rPr lang="en-US" sz="2400" spc="-5" dirty="0">
                <a:solidFill>
                  <a:srgbClr val="404040"/>
                </a:solidFill>
                <a:latin typeface="Carlito"/>
                <a:cs typeface="Carlito"/>
              </a:rPr>
              <a:t>Queried </a:t>
            </a:r>
            <a:r>
              <a:rPr lang="en-US" sz="2400" spc="-20" dirty="0">
                <a:solidFill>
                  <a:srgbClr val="404040"/>
                </a:solidFill>
                <a:latin typeface="Carlito"/>
                <a:cs typeface="Carlito"/>
              </a:rPr>
              <a:t>information </a:t>
            </a:r>
            <a:r>
              <a:rPr lang="en-US" sz="2400" dirty="0">
                <a:solidFill>
                  <a:srgbClr val="404040"/>
                </a:solidFill>
                <a:latin typeface="Carlito"/>
                <a:cs typeface="Carlito"/>
              </a:rPr>
              <a:t>about launch </a:t>
            </a:r>
            <a:r>
              <a:rPr lang="en-US" sz="2400" spc="-20" dirty="0">
                <a:solidFill>
                  <a:srgbClr val="404040"/>
                </a:solidFill>
                <a:latin typeface="Carlito"/>
                <a:cs typeface="Carlito"/>
              </a:rPr>
              <a:t>site </a:t>
            </a:r>
            <a:r>
              <a:rPr lang="en-US" sz="2400" spc="-5" dirty="0">
                <a:solidFill>
                  <a:srgbClr val="404040"/>
                </a:solidFill>
                <a:latin typeface="Carlito"/>
                <a:cs typeface="Carlito"/>
              </a:rPr>
              <a:t>names, mission </a:t>
            </a:r>
            <a:r>
              <a:rPr lang="en-US" sz="2400" spc="-20" dirty="0">
                <a:solidFill>
                  <a:srgbClr val="404040"/>
                </a:solidFill>
                <a:latin typeface="Carlito"/>
                <a:cs typeface="Carlito"/>
              </a:rPr>
              <a:t>outcomes, various pay </a:t>
            </a:r>
            <a:r>
              <a:rPr lang="en-US" sz="2400" dirty="0">
                <a:solidFill>
                  <a:srgbClr val="404040"/>
                </a:solidFill>
                <a:latin typeface="Carlito"/>
                <a:cs typeface="Carlito"/>
              </a:rPr>
              <a:t>load </a:t>
            </a:r>
            <a:r>
              <a:rPr lang="en-US" sz="2400" spc="-25" dirty="0">
                <a:solidFill>
                  <a:srgbClr val="404040"/>
                </a:solidFill>
                <a:latin typeface="Carlito"/>
                <a:cs typeface="Carlito"/>
              </a:rPr>
              <a:t>sizes </a:t>
            </a:r>
            <a:r>
              <a:rPr lang="en-US" sz="2400" spc="-5" dirty="0">
                <a:solidFill>
                  <a:srgbClr val="404040"/>
                </a:solidFill>
                <a:latin typeface="Carlito"/>
                <a:cs typeface="Carlito"/>
              </a:rPr>
              <a:t>of  </a:t>
            </a:r>
            <a:r>
              <a:rPr lang="en-US" sz="2400" spc="-25" dirty="0">
                <a:solidFill>
                  <a:srgbClr val="404040"/>
                </a:solidFill>
                <a:latin typeface="Carlito"/>
                <a:cs typeface="Carlito"/>
              </a:rPr>
              <a:t>customers </a:t>
            </a:r>
            <a:r>
              <a:rPr lang="en-US" sz="2400" dirty="0">
                <a:solidFill>
                  <a:srgbClr val="404040"/>
                </a:solidFill>
                <a:latin typeface="Carlito"/>
                <a:cs typeface="Carlito"/>
              </a:rPr>
              <a:t>and </a:t>
            </a:r>
            <a:r>
              <a:rPr lang="en-US" sz="2400" spc="-20" dirty="0">
                <a:solidFill>
                  <a:srgbClr val="404040"/>
                </a:solidFill>
                <a:latin typeface="Carlito"/>
                <a:cs typeface="Carlito"/>
              </a:rPr>
              <a:t>booster </a:t>
            </a:r>
            <a:r>
              <a:rPr lang="en-US" sz="2400" spc="-25" dirty="0">
                <a:solidFill>
                  <a:srgbClr val="404040"/>
                </a:solidFill>
                <a:latin typeface="Carlito"/>
                <a:cs typeface="Carlito"/>
              </a:rPr>
              <a:t>versions, </a:t>
            </a:r>
            <a:r>
              <a:rPr lang="en-US" sz="2400" dirty="0">
                <a:solidFill>
                  <a:srgbClr val="404040"/>
                </a:solidFill>
                <a:latin typeface="Carlito"/>
                <a:cs typeface="Carlito"/>
              </a:rPr>
              <a:t>and landing</a:t>
            </a:r>
            <a:r>
              <a:rPr lang="en-US" sz="2400" spc="5" dirty="0">
                <a:solidFill>
                  <a:srgbClr val="404040"/>
                </a:solidFill>
                <a:latin typeface="Carlito"/>
                <a:cs typeface="Carlito"/>
              </a:rPr>
              <a:t> </a:t>
            </a:r>
            <a:r>
              <a:rPr lang="en-US" sz="2400" spc="-15" dirty="0">
                <a:solidFill>
                  <a:srgbClr val="404040"/>
                </a:solidFill>
                <a:latin typeface="Carlito"/>
                <a:cs typeface="Carlito"/>
              </a:rPr>
              <a:t>outcomes</a:t>
            </a:r>
            <a:endParaRPr lang="en-US" sz="2400" dirty="0">
              <a:latin typeface="Carlito"/>
              <a:cs typeface="Carlito"/>
            </a:endParaRPr>
          </a:p>
          <a:p>
            <a:endParaRPr lang="en-US" dirty="0"/>
          </a:p>
          <a:p>
            <a:r>
              <a:rPr lang="pt-BR" dirty="0">
                <a:hlinkClick r:id="rId3"/>
              </a:rPr>
              <a:t>IBM-Data-Science/EDA </a:t>
            </a:r>
            <a:r>
              <a:rPr lang="pt-BR" dirty="0" err="1">
                <a:hlinkClick r:id="rId3"/>
              </a:rPr>
              <a:t>with</a:t>
            </a:r>
            <a:r>
              <a:rPr lang="pt-BR" dirty="0">
                <a:hlinkClick r:id="rId3"/>
              </a:rPr>
              <a:t> </a:t>
            </a:r>
            <a:r>
              <a:rPr lang="pt-BR" dirty="0" err="1">
                <a:hlinkClick r:id="rId3"/>
              </a:rPr>
              <a:t>SQL.ipynb</a:t>
            </a:r>
            <a:r>
              <a:rPr lang="pt-BR" dirty="0">
                <a:hlinkClick r:id="rId3"/>
              </a:rPr>
              <a:t> </a:t>
            </a:r>
            <a:r>
              <a:rPr lang="pt-BR" dirty="0" err="1">
                <a:hlinkClick r:id="rId3"/>
              </a:rPr>
              <a:t>at</a:t>
            </a:r>
            <a:r>
              <a:rPr lang="pt-BR" dirty="0">
                <a:hlinkClick r:id="rId3"/>
              </a:rPr>
              <a:t> </a:t>
            </a:r>
            <a:r>
              <a:rPr lang="pt-BR" dirty="0" err="1">
                <a:hlinkClick r:id="rId3"/>
              </a:rPr>
              <a:t>main</a:t>
            </a:r>
            <a:r>
              <a:rPr lang="pt-BR" dirty="0">
                <a:hlinkClick r:id="rId3"/>
              </a:rPr>
              <a:t> · </a:t>
            </a:r>
            <a:r>
              <a:rPr lang="pt-BR" dirty="0" err="1">
                <a:hlinkClick r:id="rId3"/>
              </a:rPr>
              <a:t>lvaranis</a:t>
            </a:r>
            <a:r>
              <a:rPr lang="pt-BR" dirty="0">
                <a:hlinkClick r:id="rId3"/>
              </a:rPr>
              <a:t>/IBM-Data-Science (github.com)</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83678"/>
            <a:ext cx="10515600" cy="4351338"/>
          </a:xfrm>
          <a:prstGeom prst="rect">
            <a:avLst/>
          </a:prstGeom>
        </p:spPr>
        <p:txBody>
          <a:bodyPr>
            <a:normAutofit/>
          </a:bodyPr>
          <a:lstStyle/>
          <a:p>
            <a:pPr marL="12700" marR="5080">
              <a:lnSpc>
                <a:spcPts val="2210"/>
              </a:lnSpc>
              <a:spcBef>
                <a:spcPts val="335"/>
              </a:spcBef>
            </a:pPr>
            <a:r>
              <a:rPr lang="en-US" sz="2400" spc="-15" dirty="0">
                <a:solidFill>
                  <a:srgbClr val="404040"/>
                </a:solidFill>
                <a:latin typeface="Carlito"/>
                <a:cs typeface="Carlito"/>
              </a:rPr>
              <a:t>Folium </a:t>
            </a:r>
            <a:r>
              <a:rPr lang="en-US" sz="2400" spc="-5" dirty="0">
                <a:solidFill>
                  <a:srgbClr val="404040"/>
                </a:solidFill>
                <a:latin typeface="Carlito"/>
                <a:cs typeface="Carlito"/>
              </a:rPr>
              <a:t>maps mark Launch Sites, successful </a:t>
            </a:r>
            <a:r>
              <a:rPr lang="en-US" sz="2400" dirty="0">
                <a:solidFill>
                  <a:srgbClr val="404040"/>
                </a:solidFill>
                <a:latin typeface="Carlito"/>
                <a:cs typeface="Carlito"/>
              </a:rPr>
              <a:t>and </a:t>
            </a:r>
            <a:r>
              <a:rPr lang="en-US" sz="2400" spc="-5" dirty="0">
                <a:solidFill>
                  <a:srgbClr val="404040"/>
                </a:solidFill>
                <a:latin typeface="Carlito"/>
                <a:cs typeface="Carlito"/>
              </a:rPr>
              <a:t>unsuccessful </a:t>
            </a:r>
            <a:r>
              <a:rPr lang="en-US" sz="2400" dirty="0">
                <a:solidFill>
                  <a:srgbClr val="404040"/>
                </a:solidFill>
                <a:latin typeface="Carlito"/>
                <a:cs typeface="Carlito"/>
              </a:rPr>
              <a:t>landings, and a </a:t>
            </a:r>
            <a:r>
              <a:rPr lang="en-US" sz="2400" spc="-25" dirty="0">
                <a:solidFill>
                  <a:srgbClr val="404040"/>
                </a:solidFill>
                <a:latin typeface="Carlito"/>
                <a:cs typeface="Carlito"/>
              </a:rPr>
              <a:t>proximity example  </a:t>
            </a:r>
            <a:r>
              <a:rPr lang="en-US" sz="2400" spc="-20" dirty="0">
                <a:solidFill>
                  <a:srgbClr val="404040"/>
                </a:solidFill>
                <a:latin typeface="Carlito"/>
                <a:cs typeface="Carlito"/>
              </a:rPr>
              <a:t>to </a:t>
            </a:r>
            <a:r>
              <a:rPr lang="en-US" sz="2400" spc="-40" dirty="0">
                <a:solidFill>
                  <a:srgbClr val="404040"/>
                </a:solidFill>
                <a:latin typeface="Carlito"/>
                <a:cs typeface="Carlito"/>
              </a:rPr>
              <a:t>key </a:t>
            </a:r>
            <a:r>
              <a:rPr lang="en-US" sz="2400" spc="-5" dirty="0">
                <a:solidFill>
                  <a:srgbClr val="404040"/>
                </a:solidFill>
                <a:latin typeface="Carlito"/>
                <a:cs typeface="Carlito"/>
              </a:rPr>
              <a:t>locations: </a:t>
            </a:r>
            <a:r>
              <a:rPr lang="en-US" sz="2400" spc="-60" dirty="0">
                <a:solidFill>
                  <a:srgbClr val="404040"/>
                </a:solidFill>
                <a:latin typeface="Carlito"/>
                <a:cs typeface="Carlito"/>
              </a:rPr>
              <a:t>Railway, Highway, </a:t>
            </a:r>
            <a:r>
              <a:rPr lang="en-US" sz="2400" spc="-20" dirty="0">
                <a:solidFill>
                  <a:srgbClr val="404040"/>
                </a:solidFill>
                <a:latin typeface="Carlito"/>
                <a:cs typeface="Carlito"/>
              </a:rPr>
              <a:t>Coast, </a:t>
            </a:r>
            <a:r>
              <a:rPr lang="en-US" sz="2400" dirty="0">
                <a:solidFill>
                  <a:srgbClr val="404040"/>
                </a:solidFill>
                <a:latin typeface="Carlito"/>
                <a:cs typeface="Carlito"/>
              </a:rPr>
              <a:t>and</a:t>
            </a:r>
            <a:r>
              <a:rPr lang="en-US" sz="2400" spc="35" dirty="0">
                <a:solidFill>
                  <a:srgbClr val="404040"/>
                </a:solidFill>
                <a:latin typeface="Carlito"/>
                <a:cs typeface="Carlito"/>
              </a:rPr>
              <a:t> </a:t>
            </a:r>
            <a:r>
              <a:rPr lang="en-US" sz="2400" spc="-60" dirty="0">
                <a:solidFill>
                  <a:srgbClr val="404040"/>
                </a:solidFill>
                <a:latin typeface="Carlito"/>
                <a:cs typeface="Carlito"/>
              </a:rPr>
              <a:t>City.</a:t>
            </a:r>
            <a:endParaRPr lang="en-US" sz="2400" dirty="0">
              <a:latin typeface="Carlito"/>
              <a:cs typeface="Carlito"/>
            </a:endParaRPr>
          </a:p>
          <a:p>
            <a:pPr marL="12700" marR="311150">
              <a:lnSpc>
                <a:spcPts val="2300"/>
              </a:lnSpc>
              <a:spcBef>
                <a:spcPts val="1115"/>
              </a:spcBef>
            </a:pPr>
            <a:r>
              <a:rPr lang="en-US" sz="2400" spc="-5" dirty="0">
                <a:solidFill>
                  <a:srgbClr val="404040"/>
                </a:solidFill>
                <a:latin typeface="Carlito"/>
                <a:cs typeface="Carlito"/>
              </a:rPr>
              <a:t>This </a:t>
            </a:r>
            <a:r>
              <a:rPr lang="en-US" sz="2400" spc="-15" dirty="0">
                <a:solidFill>
                  <a:srgbClr val="404040"/>
                </a:solidFill>
                <a:latin typeface="Carlito"/>
                <a:cs typeface="Carlito"/>
              </a:rPr>
              <a:t>allows </a:t>
            </a:r>
            <a:r>
              <a:rPr lang="en-US" sz="2400" spc="-5" dirty="0">
                <a:solidFill>
                  <a:srgbClr val="404040"/>
                </a:solidFill>
                <a:latin typeface="Carlito"/>
                <a:cs typeface="Carlito"/>
              </a:rPr>
              <a:t>us </a:t>
            </a:r>
            <a:r>
              <a:rPr lang="en-US" sz="2400" spc="-20" dirty="0">
                <a:solidFill>
                  <a:srgbClr val="404040"/>
                </a:solidFill>
                <a:latin typeface="Carlito"/>
                <a:cs typeface="Carlito"/>
              </a:rPr>
              <a:t>to understand why </a:t>
            </a:r>
            <a:r>
              <a:rPr lang="en-US" sz="2400" dirty="0">
                <a:solidFill>
                  <a:srgbClr val="404040"/>
                </a:solidFill>
                <a:latin typeface="Carlito"/>
                <a:cs typeface="Carlito"/>
              </a:rPr>
              <a:t>launch </a:t>
            </a:r>
            <a:r>
              <a:rPr lang="en-US" sz="2400" spc="-20" dirty="0">
                <a:solidFill>
                  <a:srgbClr val="404040"/>
                </a:solidFill>
                <a:latin typeface="Carlito"/>
                <a:cs typeface="Carlito"/>
              </a:rPr>
              <a:t>sites </a:t>
            </a:r>
            <a:r>
              <a:rPr lang="en-US" sz="2400" spc="-25" dirty="0">
                <a:solidFill>
                  <a:srgbClr val="404040"/>
                </a:solidFill>
                <a:latin typeface="Carlito"/>
                <a:cs typeface="Carlito"/>
              </a:rPr>
              <a:t>may </a:t>
            </a:r>
            <a:r>
              <a:rPr lang="en-US" sz="2400" dirty="0">
                <a:solidFill>
                  <a:srgbClr val="404040"/>
                </a:solidFill>
                <a:latin typeface="Carlito"/>
                <a:cs typeface="Carlito"/>
              </a:rPr>
              <a:t>be </a:t>
            </a:r>
            <a:r>
              <a:rPr lang="en-US" sz="2400" spc="-20" dirty="0">
                <a:solidFill>
                  <a:srgbClr val="404040"/>
                </a:solidFill>
                <a:latin typeface="Carlito"/>
                <a:cs typeface="Carlito"/>
              </a:rPr>
              <a:t>located </a:t>
            </a:r>
            <a:r>
              <a:rPr lang="en-US" sz="2400" spc="-5" dirty="0">
                <a:solidFill>
                  <a:srgbClr val="404040"/>
                </a:solidFill>
                <a:latin typeface="Carlito"/>
                <a:cs typeface="Carlito"/>
              </a:rPr>
              <a:t>where they </a:t>
            </a:r>
            <a:r>
              <a:rPr lang="en-US" sz="2400" spc="-20" dirty="0">
                <a:solidFill>
                  <a:srgbClr val="404040"/>
                </a:solidFill>
                <a:latin typeface="Carlito"/>
                <a:cs typeface="Carlito"/>
              </a:rPr>
              <a:t>are. </a:t>
            </a:r>
            <a:r>
              <a:rPr lang="en-US" sz="2400" dirty="0">
                <a:solidFill>
                  <a:srgbClr val="404040"/>
                </a:solidFill>
                <a:latin typeface="Carlito"/>
                <a:cs typeface="Carlito"/>
              </a:rPr>
              <a:t>Also </a:t>
            </a:r>
            <a:r>
              <a:rPr lang="en-US" sz="2400" spc="-20" dirty="0">
                <a:solidFill>
                  <a:srgbClr val="404040"/>
                </a:solidFill>
                <a:latin typeface="Carlito"/>
                <a:cs typeface="Carlito"/>
              </a:rPr>
              <a:t>visualizes  </a:t>
            </a:r>
            <a:r>
              <a:rPr lang="en-US" sz="2400" spc="-5" dirty="0">
                <a:solidFill>
                  <a:srgbClr val="404040"/>
                </a:solidFill>
                <a:latin typeface="Carlito"/>
                <a:cs typeface="Carlito"/>
              </a:rPr>
              <a:t>successful </a:t>
            </a:r>
            <a:r>
              <a:rPr lang="en-US" sz="2400" dirty="0">
                <a:solidFill>
                  <a:srgbClr val="404040"/>
                </a:solidFill>
                <a:latin typeface="Carlito"/>
                <a:cs typeface="Carlito"/>
              </a:rPr>
              <a:t>landings </a:t>
            </a:r>
            <a:r>
              <a:rPr lang="en-US" sz="2400" spc="-25" dirty="0">
                <a:solidFill>
                  <a:srgbClr val="404040"/>
                </a:solidFill>
                <a:latin typeface="Carlito"/>
                <a:cs typeface="Carlito"/>
              </a:rPr>
              <a:t>relative </a:t>
            </a:r>
            <a:r>
              <a:rPr lang="en-US" sz="2400" spc="-20" dirty="0">
                <a:solidFill>
                  <a:srgbClr val="404040"/>
                </a:solidFill>
                <a:latin typeface="Carlito"/>
                <a:cs typeface="Carlito"/>
              </a:rPr>
              <a:t>to</a:t>
            </a:r>
            <a:r>
              <a:rPr lang="en-US" sz="2400" spc="-25" dirty="0">
                <a:solidFill>
                  <a:srgbClr val="404040"/>
                </a:solidFill>
                <a:latin typeface="Carlito"/>
                <a:cs typeface="Carlito"/>
              </a:rPr>
              <a:t> </a:t>
            </a:r>
            <a:r>
              <a:rPr lang="en-US" sz="2400" spc="-5" dirty="0">
                <a:solidFill>
                  <a:srgbClr val="404040"/>
                </a:solidFill>
                <a:latin typeface="Carlito"/>
                <a:cs typeface="Carlito"/>
              </a:rPr>
              <a:t>location.</a:t>
            </a:r>
            <a:endParaRPr lang="en-US" sz="2400" dirty="0">
              <a:latin typeface="Carlito"/>
              <a:cs typeface="Carlito"/>
            </a:endParaRPr>
          </a:p>
          <a:p>
            <a:endParaRPr lang="en-US" dirty="0"/>
          </a:p>
          <a:p>
            <a:r>
              <a:rPr lang="pt-BR" dirty="0">
                <a:hlinkClick r:id="rId3"/>
              </a:rPr>
              <a:t>IBM-Data-Science/</a:t>
            </a:r>
            <a:r>
              <a:rPr lang="pt-BR" dirty="0" err="1">
                <a:hlinkClick r:id="rId3"/>
              </a:rPr>
              <a:t>Interactive</a:t>
            </a:r>
            <a:r>
              <a:rPr lang="pt-BR" dirty="0">
                <a:hlinkClick r:id="rId3"/>
              </a:rPr>
              <a:t> Visual </a:t>
            </a:r>
            <a:r>
              <a:rPr lang="pt-BR" dirty="0" err="1">
                <a:hlinkClick r:id="rId3"/>
              </a:rPr>
              <a:t>Analytics</a:t>
            </a:r>
            <a:r>
              <a:rPr lang="pt-BR" dirty="0">
                <a:hlinkClick r:id="rId3"/>
              </a:rPr>
              <a:t> </a:t>
            </a:r>
            <a:r>
              <a:rPr lang="pt-BR" dirty="0" err="1">
                <a:hlinkClick r:id="rId3"/>
              </a:rPr>
              <a:t>with</a:t>
            </a:r>
            <a:r>
              <a:rPr lang="pt-BR" dirty="0">
                <a:hlinkClick r:id="rId3"/>
              </a:rPr>
              <a:t> </a:t>
            </a:r>
            <a:r>
              <a:rPr lang="pt-BR" dirty="0" err="1">
                <a:hlinkClick r:id="rId3"/>
              </a:rPr>
              <a:t>Folium</a:t>
            </a:r>
            <a:r>
              <a:rPr lang="pt-BR" dirty="0">
                <a:hlinkClick r:id="rId3"/>
              </a:rPr>
              <a:t> </a:t>
            </a:r>
            <a:r>
              <a:rPr lang="pt-BR" dirty="0" err="1">
                <a:hlinkClick r:id="rId3"/>
              </a:rPr>
              <a:t>lab.ipynb</a:t>
            </a:r>
            <a:r>
              <a:rPr lang="pt-BR" dirty="0">
                <a:hlinkClick r:id="rId3"/>
              </a:rPr>
              <a:t> </a:t>
            </a:r>
            <a:r>
              <a:rPr lang="pt-BR" dirty="0" err="1">
                <a:hlinkClick r:id="rId3"/>
              </a:rPr>
              <a:t>at</a:t>
            </a:r>
            <a:r>
              <a:rPr lang="pt-BR" dirty="0">
                <a:hlinkClick r:id="rId3"/>
              </a:rPr>
              <a:t> </a:t>
            </a:r>
            <a:r>
              <a:rPr lang="pt-BR" dirty="0" err="1">
                <a:hlinkClick r:id="rId3"/>
              </a:rPr>
              <a:t>main</a:t>
            </a:r>
            <a:r>
              <a:rPr lang="pt-BR" dirty="0">
                <a:hlinkClick r:id="rId3"/>
              </a:rPr>
              <a:t> · </a:t>
            </a:r>
            <a:r>
              <a:rPr lang="pt-BR" dirty="0" err="1">
                <a:hlinkClick r:id="rId3"/>
              </a:rPr>
              <a:t>lvaranis</a:t>
            </a:r>
            <a:r>
              <a:rPr lang="pt-BR" dirty="0">
                <a:hlinkClick r:id="rId3"/>
              </a:rPr>
              <a:t>/IBM-Data-Science (github.com)</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3323019" cy="4351338"/>
          </a:xfrm>
          <a:prstGeom prst="rect">
            <a:avLst/>
          </a:prstGeom>
        </p:spPr>
        <p:txBody>
          <a:bodyPr>
            <a:normAutofit/>
          </a:bodyPr>
          <a:lstStyle/>
          <a:p>
            <a:r>
              <a:rPr lang="en-US" dirty="0">
                <a:hlinkClick r:id="rId3"/>
              </a:rPr>
              <a:t>IBM-Data-Science/Machine Learning </a:t>
            </a:r>
            <a:r>
              <a:rPr lang="en-US" dirty="0" err="1">
                <a:hlinkClick r:id="rId3"/>
              </a:rPr>
              <a:t>Prediction.ipynb</a:t>
            </a:r>
            <a:r>
              <a:rPr lang="en-US" dirty="0">
                <a:hlinkClick r:id="rId3"/>
              </a:rPr>
              <a:t> at main · </a:t>
            </a:r>
            <a:r>
              <a:rPr lang="en-US" dirty="0" err="1">
                <a:hlinkClick r:id="rId3"/>
              </a:rPr>
              <a:t>lvaranis</a:t>
            </a:r>
            <a:r>
              <a:rPr lang="en-US" dirty="0">
                <a:hlinkClick r:id="rId3"/>
              </a:rPr>
              <a:t>/IBM-Data-Science (github.com)</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a 1">
            <a:extLst>
              <a:ext uri="{FF2B5EF4-FFF2-40B4-BE49-F238E27FC236}">
                <a16:creationId xmlns:a16="http://schemas.microsoft.com/office/drawing/2014/main" id="{27459F24-5A38-4E4E-A562-115F44D6BC7E}"/>
              </a:ext>
            </a:extLst>
          </p:cNvPr>
          <p:cNvGraphicFramePr/>
          <p:nvPr>
            <p:extLst>
              <p:ext uri="{D42A27DB-BD31-4B8C-83A1-F6EECF244321}">
                <p14:modId xmlns:p14="http://schemas.microsoft.com/office/powerpoint/2010/main" val="3178819634"/>
              </p:ext>
            </p:extLst>
          </p:nvPr>
        </p:nvGraphicFramePr>
        <p:xfrm>
          <a:off x="5218640" y="1325669"/>
          <a:ext cx="6066971" cy="446193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
        <p:nvSpPr>
          <p:cNvPr id="6" name="object 7">
            <a:extLst>
              <a:ext uri="{FF2B5EF4-FFF2-40B4-BE49-F238E27FC236}">
                <a16:creationId xmlns:a16="http://schemas.microsoft.com/office/drawing/2014/main" id="{768AA7C9-5483-4654-9E7B-02477852738A}"/>
              </a:ext>
            </a:extLst>
          </p:cNvPr>
          <p:cNvSpPr/>
          <p:nvPr/>
        </p:nvSpPr>
        <p:spPr>
          <a:xfrm>
            <a:off x="770010" y="1471512"/>
            <a:ext cx="10687961" cy="2377440"/>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F6E9C49E-A95E-4BEF-B622-AB7A73011CFC}"/>
              </a:ext>
            </a:extLst>
          </p:cNvPr>
          <p:cNvSpPr txBox="1"/>
          <p:nvPr/>
        </p:nvSpPr>
        <p:spPr>
          <a:xfrm>
            <a:off x="1315356" y="3921478"/>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0" dirty="0">
                <a:latin typeface="Carlito"/>
                <a:cs typeface="Carlito"/>
              </a:rPr>
              <a:t> </a:t>
            </a:r>
            <a:r>
              <a:rPr sz="1600" spc="-10" dirty="0">
                <a:latin typeface="Carlito"/>
                <a:cs typeface="Carlito"/>
              </a:rPr>
              <a:t>launch.</a:t>
            </a:r>
            <a:endParaRPr sz="1600" dirty="0">
              <a:latin typeface="Carlito"/>
              <a:cs typeface="Carlito"/>
            </a:endParaRPr>
          </a:p>
        </p:txBody>
      </p:sp>
      <p:sp>
        <p:nvSpPr>
          <p:cNvPr id="8" name="object 6">
            <a:extLst>
              <a:ext uri="{FF2B5EF4-FFF2-40B4-BE49-F238E27FC236}">
                <a16:creationId xmlns:a16="http://schemas.microsoft.com/office/drawing/2014/main" id="{3512FC6E-0791-419B-BEE9-72AB7C8E1B82}"/>
              </a:ext>
            </a:extLst>
          </p:cNvPr>
          <p:cNvSpPr txBox="1"/>
          <p:nvPr/>
        </p:nvSpPr>
        <p:spPr>
          <a:xfrm>
            <a:off x="962841" y="4691137"/>
            <a:ext cx="10322770" cy="588944"/>
          </a:xfrm>
          <a:prstGeom prst="rect">
            <a:avLst/>
          </a:prstGeom>
        </p:spPr>
        <p:txBody>
          <a:bodyPr vert="horz" wrap="square" lIns="0" tIns="13335" rIns="0" bIns="0" rtlCol="0">
            <a:spAutoFit/>
          </a:bodyPr>
          <a:lstStyle/>
          <a:p>
            <a:pPr marL="12700" marR="5080" algn="just">
              <a:lnSpc>
                <a:spcPct val="120900"/>
              </a:lnSpc>
              <a:spcBef>
                <a:spcPts val="105"/>
              </a:spcBef>
            </a:pPr>
            <a:r>
              <a:rPr sz="1600" spc="-20" dirty="0">
                <a:latin typeface="Carlito"/>
                <a:cs typeface="Carlito"/>
              </a:rPr>
              <a:t>Graphic </a:t>
            </a:r>
            <a:r>
              <a:rPr sz="1600" spc="-10" dirty="0">
                <a:latin typeface="Carlito"/>
                <a:cs typeface="Carlito"/>
              </a:rPr>
              <a:t>suggests </a:t>
            </a:r>
            <a:r>
              <a:rPr sz="1600" spc="-5" dirty="0">
                <a:latin typeface="Carlito"/>
                <a:cs typeface="Carlito"/>
              </a:rPr>
              <a:t>an </a:t>
            </a:r>
            <a:r>
              <a:rPr sz="1600" spc="-20" dirty="0">
                <a:latin typeface="Carlito"/>
                <a:cs typeface="Carlito"/>
              </a:rPr>
              <a:t>increase </a:t>
            </a:r>
            <a:r>
              <a:rPr sz="1600" dirty="0">
                <a:latin typeface="Carlito"/>
                <a:cs typeface="Carlito"/>
              </a:rPr>
              <a:t>in </a:t>
            </a:r>
            <a:r>
              <a:rPr sz="1600" spc="-15" dirty="0">
                <a:latin typeface="Carlito"/>
                <a:cs typeface="Carlito"/>
              </a:rPr>
              <a:t>success </a:t>
            </a:r>
            <a:r>
              <a:rPr sz="1600" spc="-40" dirty="0">
                <a:latin typeface="Carlito"/>
                <a:cs typeface="Carlito"/>
              </a:rPr>
              <a:t>rate </a:t>
            </a:r>
            <a:r>
              <a:rPr sz="1600" spc="-20" dirty="0">
                <a:latin typeface="Carlito"/>
                <a:cs typeface="Carlito"/>
              </a:rPr>
              <a:t>over </a:t>
            </a:r>
            <a:r>
              <a:rPr sz="1600" spc="-5" dirty="0">
                <a:latin typeface="Carlito"/>
                <a:cs typeface="Carlito"/>
              </a:rPr>
              <a:t>time </a:t>
            </a:r>
            <a:r>
              <a:rPr sz="1600" spc="-20" dirty="0">
                <a:latin typeface="Carlito"/>
                <a:cs typeface="Carlito"/>
              </a:rPr>
              <a:t>(indicated </a:t>
            </a:r>
            <a:r>
              <a:rPr sz="1600" dirty="0">
                <a:latin typeface="Carlito"/>
                <a:cs typeface="Carlito"/>
              </a:rPr>
              <a:t>in </a:t>
            </a:r>
            <a:r>
              <a:rPr sz="1600" spc="-10" dirty="0">
                <a:latin typeface="Carlito"/>
                <a:cs typeface="Carlito"/>
              </a:rPr>
              <a:t>Flight </a:t>
            </a:r>
            <a:r>
              <a:rPr sz="1600" spc="-5" dirty="0">
                <a:latin typeface="Carlito"/>
                <a:cs typeface="Carlito"/>
              </a:rPr>
              <a:t>Number).  </a:t>
            </a:r>
            <a:r>
              <a:rPr sz="1600" spc="-25" dirty="0">
                <a:latin typeface="Carlito"/>
                <a:cs typeface="Carlito"/>
              </a:rPr>
              <a:t>Likely </a:t>
            </a:r>
            <a:r>
              <a:rPr sz="1600" spc="-5" dirty="0">
                <a:latin typeface="Carlito"/>
                <a:cs typeface="Carlito"/>
              </a:rPr>
              <a:t>a big </a:t>
            </a:r>
            <a:r>
              <a:rPr sz="1600" spc="-25" dirty="0">
                <a:latin typeface="Carlito"/>
                <a:cs typeface="Carlito"/>
              </a:rPr>
              <a:t>breakthrough </a:t>
            </a:r>
            <a:r>
              <a:rPr sz="1600" spc="-20" dirty="0">
                <a:latin typeface="Carlito"/>
                <a:cs typeface="Carlito"/>
              </a:rPr>
              <a:t>around </a:t>
            </a:r>
            <a:r>
              <a:rPr sz="1600" spc="-10" dirty="0">
                <a:latin typeface="Carlito"/>
                <a:cs typeface="Carlito"/>
              </a:rPr>
              <a:t>flight </a:t>
            </a:r>
            <a:r>
              <a:rPr sz="1600" spc="-15" dirty="0">
                <a:latin typeface="Carlito"/>
                <a:cs typeface="Carlito"/>
              </a:rPr>
              <a:t>20 </a:t>
            </a:r>
            <a:r>
              <a:rPr sz="1600" spc="-5" dirty="0">
                <a:latin typeface="Carlito"/>
                <a:cs typeface="Carlito"/>
              </a:rPr>
              <a:t>which </a:t>
            </a:r>
            <a:r>
              <a:rPr sz="1600" spc="-15" dirty="0">
                <a:latin typeface="Carlito"/>
                <a:cs typeface="Carlito"/>
              </a:rPr>
              <a:t>significantly </a:t>
            </a:r>
            <a:r>
              <a:rPr sz="1600" spc="-20" dirty="0">
                <a:latin typeface="Carlito"/>
                <a:cs typeface="Carlito"/>
              </a:rPr>
              <a:t>increased </a:t>
            </a:r>
            <a:r>
              <a:rPr sz="1600" spc="-15" dirty="0">
                <a:latin typeface="Carlito"/>
                <a:cs typeface="Carlito"/>
              </a:rPr>
              <a:t>success </a:t>
            </a:r>
            <a:r>
              <a:rPr sz="1600" spc="-25" dirty="0">
                <a:latin typeface="Carlito"/>
                <a:cs typeface="Carlito"/>
              </a:rPr>
              <a:t>rate.  </a:t>
            </a:r>
            <a:r>
              <a:rPr sz="1600" spc="-20" dirty="0">
                <a:latin typeface="Carlito"/>
                <a:cs typeface="Carlito"/>
              </a:rPr>
              <a:t>CCAFS appears </a:t>
            </a:r>
            <a:r>
              <a:rPr sz="1600" spc="-15" dirty="0">
                <a:latin typeface="Carlito"/>
                <a:cs typeface="Carlito"/>
              </a:rPr>
              <a:t>to </a:t>
            </a:r>
            <a:r>
              <a:rPr sz="1600" spc="-5" dirty="0">
                <a:latin typeface="Carlito"/>
                <a:cs typeface="Carlito"/>
              </a:rPr>
              <a:t>be the main </a:t>
            </a:r>
            <a:r>
              <a:rPr sz="1600" spc="-10" dirty="0">
                <a:latin typeface="Carlito"/>
                <a:cs typeface="Carlito"/>
              </a:rPr>
              <a:t>launch </a:t>
            </a:r>
            <a:r>
              <a:rPr sz="1600" spc="-15" dirty="0">
                <a:latin typeface="Carlito"/>
                <a:cs typeface="Carlito"/>
              </a:rPr>
              <a:t>site </a:t>
            </a:r>
            <a:r>
              <a:rPr sz="1600" spc="-5" dirty="0">
                <a:latin typeface="Carlito"/>
                <a:cs typeface="Carlito"/>
              </a:rPr>
              <a:t>as it has the </a:t>
            </a:r>
            <a:r>
              <a:rPr sz="1600" spc="-20" dirty="0">
                <a:latin typeface="Carlito"/>
                <a:cs typeface="Carlito"/>
              </a:rPr>
              <a:t>most</a:t>
            </a:r>
            <a:r>
              <a:rPr sz="1600" spc="-90" dirty="0">
                <a:latin typeface="Carlito"/>
                <a:cs typeface="Carlito"/>
              </a:rPr>
              <a:t> </a:t>
            </a:r>
            <a:r>
              <a:rPr sz="1600" spc="-20" dirty="0">
                <a:latin typeface="Carlito"/>
                <a:cs typeface="Carlito"/>
              </a:rPr>
              <a:t>volume.</a:t>
            </a:r>
            <a:endParaRPr sz="1600" dirty="0">
              <a:latin typeface="Carlito"/>
              <a:cs typeface="Carlito"/>
            </a:endParaRPr>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object 7">
            <a:extLst>
              <a:ext uri="{FF2B5EF4-FFF2-40B4-BE49-F238E27FC236}">
                <a16:creationId xmlns:a16="http://schemas.microsoft.com/office/drawing/2014/main" id="{96144D10-0610-4C48-980F-B5C1B768BB3B}"/>
              </a:ext>
            </a:extLst>
          </p:cNvPr>
          <p:cNvSpPr/>
          <p:nvPr/>
        </p:nvSpPr>
        <p:spPr>
          <a:xfrm>
            <a:off x="770011" y="1653539"/>
            <a:ext cx="10779732" cy="2377439"/>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F5787CEE-C2F4-49C1-B270-2135F1534D67}"/>
              </a:ext>
            </a:extLst>
          </p:cNvPr>
          <p:cNvSpPr txBox="1"/>
          <p:nvPr/>
        </p:nvSpPr>
        <p:spPr>
          <a:xfrm>
            <a:off x="1370700" y="421157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8" name="object 6">
            <a:extLst>
              <a:ext uri="{FF2B5EF4-FFF2-40B4-BE49-F238E27FC236}">
                <a16:creationId xmlns:a16="http://schemas.microsoft.com/office/drawing/2014/main" id="{F0721655-7790-45E1-894C-F2B63D203AED}"/>
              </a:ext>
            </a:extLst>
          </p:cNvPr>
          <p:cNvSpPr txBox="1"/>
          <p:nvPr/>
        </p:nvSpPr>
        <p:spPr>
          <a:xfrm>
            <a:off x="902613" y="5103774"/>
            <a:ext cx="10382997" cy="290401"/>
          </a:xfrm>
          <a:prstGeom prst="rect">
            <a:avLst/>
          </a:prstGeom>
        </p:spPr>
        <p:txBody>
          <a:bodyPr vert="horz" wrap="square" lIns="0" tIns="12700" rIns="0" bIns="0" rtlCol="0">
            <a:spAutoFit/>
          </a:bodyPr>
          <a:lstStyle/>
          <a:p>
            <a:pPr marL="12700" marR="5080">
              <a:lnSpc>
                <a:spcPct val="121400"/>
              </a:lnSpc>
              <a:spcBef>
                <a:spcPts val="100"/>
              </a:spcBef>
            </a:pPr>
            <a:r>
              <a:rPr sz="1600" spc="-25" dirty="0">
                <a:latin typeface="Carlito"/>
                <a:cs typeface="Carlito"/>
              </a:rPr>
              <a:t>Payload </a:t>
            </a:r>
            <a:r>
              <a:rPr sz="1600" spc="-5" dirty="0">
                <a:latin typeface="Carlito"/>
                <a:cs typeface="Carlito"/>
              </a:rPr>
              <a:t>mass </a:t>
            </a:r>
            <a:r>
              <a:rPr sz="1600" spc="-20" dirty="0">
                <a:latin typeface="Carlito"/>
                <a:cs typeface="Carlito"/>
              </a:rPr>
              <a:t>appears </a:t>
            </a:r>
            <a:r>
              <a:rPr sz="1600" spc="-15" dirty="0">
                <a:latin typeface="Carlito"/>
                <a:cs typeface="Carlito"/>
              </a:rPr>
              <a:t>to </a:t>
            </a:r>
            <a:r>
              <a:rPr sz="1600" spc="-20" dirty="0">
                <a:latin typeface="Carlito"/>
                <a:cs typeface="Carlito"/>
              </a:rPr>
              <a:t>fall mostly between </a:t>
            </a:r>
            <a:r>
              <a:rPr sz="1600" spc="-10" dirty="0">
                <a:latin typeface="Carlito"/>
                <a:cs typeface="Carlito"/>
              </a:rPr>
              <a:t>0-6000 </a:t>
            </a:r>
            <a:r>
              <a:rPr sz="1600" spc="-5" dirty="0">
                <a:latin typeface="Carlito"/>
                <a:cs typeface="Carlito"/>
              </a:rPr>
              <a:t>kg.  </a:t>
            </a:r>
            <a:r>
              <a:rPr sz="1600" spc="-25" dirty="0">
                <a:latin typeface="Carlito"/>
                <a:cs typeface="Carlito"/>
              </a:rPr>
              <a:t>Different </a:t>
            </a:r>
            <a:r>
              <a:rPr sz="1600" spc="-5" dirty="0">
                <a:latin typeface="Carlito"/>
                <a:cs typeface="Carlito"/>
              </a:rPr>
              <a:t>launch </a:t>
            </a:r>
            <a:r>
              <a:rPr sz="1600" spc="-10" dirty="0">
                <a:latin typeface="Carlito"/>
                <a:cs typeface="Carlito"/>
              </a:rPr>
              <a:t>sites </a:t>
            </a:r>
            <a:r>
              <a:rPr sz="1600" spc="-5" dirty="0">
                <a:latin typeface="Carlito"/>
                <a:cs typeface="Carlito"/>
              </a:rPr>
              <a:t>also </a:t>
            </a:r>
            <a:r>
              <a:rPr sz="1600" spc="-15" dirty="0">
                <a:latin typeface="Carlito"/>
                <a:cs typeface="Carlito"/>
              </a:rPr>
              <a:t>seem to use </a:t>
            </a:r>
            <a:r>
              <a:rPr sz="1600" spc="-25" dirty="0">
                <a:latin typeface="Carlito"/>
                <a:cs typeface="Carlito"/>
              </a:rPr>
              <a:t>different </a:t>
            </a:r>
            <a:r>
              <a:rPr sz="1600" spc="-20" dirty="0">
                <a:latin typeface="Carlito"/>
                <a:cs typeface="Carlito"/>
              </a:rPr>
              <a:t>payload</a:t>
            </a:r>
            <a:r>
              <a:rPr sz="1600" spc="-10" dirty="0">
                <a:latin typeface="Carlito"/>
                <a:cs typeface="Carlito"/>
              </a:rPr>
              <a:t> </a:t>
            </a:r>
            <a:r>
              <a:rPr sz="1600" spc="-5" dirty="0">
                <a:latin typeface="Carlito"/>
                <a:cs typeface="Carlito"/>
              </a:rPr>
              <a:t>mass.</a:t>
            </a:r>
            <a:endParaRPr sz="1600" dirty="0">
              <a:latin typeface="Carlito"/>
              <a:cs typeface="Carlito"/>
            </a:endParaRPr>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6" name="object 7">
            <a:extLst>
              <a:ext uri="{FF2B5EF4-FFF2-40B4-BE49-F238E27FC236}">
                <a16:creationId xmlns:a16="http://schemas.microsoft.com/office/drawing/2014/main" id="{5E7EDAD1-146C-4E55-B19D-EC4EBE223997}"/>
              </a:ext>
            </a:extLst>
          </p:cNvPr>
          <p:cNvSpPr/>
          <p:nvPr/>
        </p:nvSpPr>
        <p:spPr>
          <a:xfrm>
            <a:off x="2614965" y="1414272"/>
            <a:ext cx="5430011" cy="3514344"/>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788F7725-9769-4D1B-BBC6-9D438873F114}"/>
              </a:ext>
            </a:extLst>
          </p:cNvPr>
          <p:cNvSpPr txBox="1"/>
          <p:nvPr/>
        </p:nvSpPr>
        <p:spPr>
          <a:xfrm>
            <a:off x="8294605" y="1678540"/>
            <a:ext cx="2179320" cy="1123315"/>
          </a:xfrm>
          <a:prstGeom prst="rect">
            <a:avLst/>
          </a:prstGeom>
        </p:spPr>
        <p:txBody>
          <a:bodyPr vert="horz" wrap="square" lIns="0" tIns="12700" rIns="0" bIns="0" rtlCol="0">
            <a:spAutoFit/>
          </a:bodyPr>
          <a:lstStyle/>
          <a:p>
            <a:pPr marL="12700" marR="5080">
              <a:lnSpc>
                <a:spcPct val="100000"/>
              </a:lnSpc>
              <a:spcBef>
                <a:spcPts val="100"/>
              </a:spcBef>
            </a:pPr>
            <a:r>
              <a:rPr sz="1800" spc="-5" dirty="0">
                <a:latin typeface="Carlito"/>
                <a:cs typeface="Carlito"/>
              </a:rPr>
              <a:t>Success </a:t>
            </a:r>
            <a:r>
              <a:rPr sz="1800" spc="-25" dirty="0">
                <a:latin typeface="Carlito"/>
                <a:cs typeface="Carlito"/>
              </a:rPr>
              <a:t>Rate </a:t>
            </a:r>
            <a:r>
              <a:rPr sz="1800" spc="-20" dirty="0">
                <a:latin typeface="Carlito"/>
                <a:cs typeface="Carlito"/>
              </a:rPr>
              <a:t>Scale</a:t>
            </a:r>
            <a:r>
              <a:rPr sz="1800" spc="-65" dirty="0">
                <a:latin typeface="Carlito"/>
                <a:cs typeface="Carlito"/>
              </a:rPr>
              <a:t> </a:t>
            </a:r>
            <a:r>
              <a:rPr sz="1800" spc="-5" dirty="0">
                <a:latin typeface="Carlito"/>
                <a:cs typeface="Carlito"/>
              </a:rPr>
              <a:t>with  </a:t>
            </a:r>
            <a:r>
              <a:rPr sz="1800" dirty="0">
                <a:latin typeface="Carlito"/>
                <a:cs typeface="Carlito"/>
              </a:rPr>
              <a:t>0 as</a:t>
            </a:r>
            <a:r>
              <a:rPr sz="1800" spc="-70" dirty="0">
                <a:latin typeface="Carlito"/>
                <a:cs typeface="Carlito"/>
              </a:rPr>
              <a:t> </a:t>
            </a:r>
            <a:r>
              <a:rPr sz="1800" spc="-5" dirty="0">
                <a:latin typeface="Carlito"/>
                <a:cs typeface="Carlito"/>
              </a:rPr>
              <a:t>0%</a:t>
            </a:r>
            <a:endParaRPr sz="1800" dirty="0">
              <a:latin typeface="Carlito"/>
              <a:cs typeface="Carlito"/>
            </a:endParaRPr>
          </a:p>
          <a:p>
            <a:pPr marL="12700" marR="1182370">
              <a:lnSpc>
                <a:spcPct val="100000"/>
              </a:lnSpc>
            </a:pPr>
            <a:r>
              <a:rPr sz="1800" dirty="0">
                <a:latin typeface="Carlito"/>
                <a:cs typeface="Carlito"/>
              </a:rPr>
              <a:t>0.6 as</a:t>
            </a:r>
            <a:r>
              <a:rPr sz="1800" spc="-195" dirty="0">
                <a:latin typeface="Carlito"/>
                <a:cs typeface="Carlito"/>
              </a:rPr>
              <a:t> </a:t>
            </a:r>
            <a:r>
              <a:rPr sz="1800" dirty="0">
                <a:latin typeface="Carlito"/>
                <a:cs typeface="Carlito"/>
              </a:rPr>
              <a:t>60%  1 as</a:t>
            </a:r>
            <a:r>
              <a:rPr sz="1800" spc="-125" dirty="0">
                <a:latin typeface="Carlito"/>
                <a:cs typeface="Carlito"/>
              </a:rPr>
              <a:t> </a:t>
            </a:r>
            <a:r>
              <a:rPr sz="1800" spc="-5" dirty="0">
                <a:latin typeface="Carlito"/>
                <a:cs typeface="Carlito"/>
              </a:rPr>
              <a:t>100%</a:t>
            </a:r>
            <a:endParaRPr sz="1800" dirty="0">
              <a:latin typeface="Carlito"/>
              <a:cs typeface="Carlito"/>
            </a:endParaRPr>
          </a:p>
        </p:txBody>
      </p:sp>
      <p:sp>
        <p:nvSpPr>
          <p:cNvPr id="8" name="object 6">
            <a:extLst>
              <a:ext uri="{FF2B5EF4-FFF2-40B4-BE49-F238E27FC236}">
                <a16:creationId xmlns:a16="http://schemas.microsoft.com/office/drawing/2014/main" id="{9915B09F-CA1B-44A9-A730-6CB7B3C38B71}"/>
              </a:ext>
            </a:extLst>
          </p:cNvPr>
          <p:cNvSpPr txBox="1"/>
          <p:nvPr/>
        </p:nvSpPr>
        <p:spPr>
          <a:xfrm>
            <a:off x="971019" y="5114692"/>
            <a:ext cx="10785552" cy="1216102"/>
          </a:xfrm>
          <a:prstGeom prst="rect">
            <a:avLst/>
          </a:prstGeom>
        </p:spPr>
        <p:txBody>
          <a:bodyPr vert="horz" wrap="square" lIns="0" tIns="12700" rIns="0" bIns="0" rtlCol="0">
            <a:spAutoFit/>
          </a:bodyPr>
          <a:lstStyle/>
          <a:p>
            <a:pPr marL="12700" marR="5080">
              <a:lnSpc>
                <a:spcPct val="120800"/>
              </a:lnSpc>
              <a:spcBef>
                <a:spcPts val="100"/>
              </a:spcBef>
            </a:pPr>
            <a:r>
              <a:rPr sz="1600" spc="-15" dirty="0">
                <a:latin typeface="Carlito"/>
                <a:cs typeface="Carlito"/>
              </a:rPr>
              <a:t>ES-L1 </a:t>
            </a:r>
            <a:r>
              <a:rPr sz="1600" spc="-20" dirty="0">
                <a:latin typeface="Carlito"/>
                <a:cs typeface="Carlito"/>
              </a:rPr>
              <a:t>(1), </a:t>
            </a:r>
            <a:r>
              <a:rPr sz="1600" spc="-25" dirty="0">
                <a:latin typeface="Carlito"/>
                <a:cs typeface="Carlito"/>
              </a:rPr>
              <a:t>GEO </a:t>
            </a:r>
            <a:r>
              <a:rPr sz="1600" spc="-20" dirty="0">
                <a:latin typeface="Carlito"/>
                <a:cs typeface="Carlito"/>
              </a:rPr>
              <a:t>(1), HEO </a:t>
            </a:r>
            <a:r>
              <a:rPr sz="1600" spc="-15" dirty="0">
                <a:latin typeface="Carlito"/>
                <a:cs typeface="Carlito"/>
              </a:rPr>
              <a:t>(1) </a:t>
            </a:r>
            <a:r>
              <a:rPr sz="1600" spc="-25" dirty="0">
                <a:latin typeface="Carlito"/>
                <a:cs typeface="Carlito"/>
              </a:rPr>
              <a:t>have </a:t>
            </a:r>
            <a:r>
              <a:rPr sz="1600" spc="-20" dirty="0">
                <a:latin typeface="Carlito"/>
                <a:cs typeface="Carlito"/>
              </a:rPr>
              <a:t>100% </a:t>
            </a:r>
            <a:r>
              <a:rPr sz="1600" spc="-15" dirty="0">
                <a:latin typeface="Carlito"/>
                <a:cs typeface="Carlito"/>
              </a:rPr>
              <a:t>success </a:t>
            </a:r>
            <a:r>
              <a:rPr sz="1600" spc="-40" dirty="0">
                <a:latin typeface="Carlito"/>
                <a:cs typeface="Carlito"/>
              </a:rPr>
              <a:t>rate </a:t>
            </a:r>
            <a:r>
              <a:rPr sz="1600" spc="-15" dirty="0">
                <a:latin typeface="Carlito"/>
                <a:cs typeface="Carlito"/>
              </a:rPr>
              <a:t>(sample </a:t>
            </a:r>
            <a:r>
              <a:rPr sz="1600" spc="-20" dirty="0">
                <a:latin typeface="Carlito"/>
                <a:cs typeface="Carlito"/>
              </a:rPr>
              <a:t>sizes </a:t>
            </a:r>
            <a:r>
              <a:rPr sz="1600" spc="-5" dirty="0">
                <a:latin typeface="Carlito"/>
                <a:cs typeface="Carlito"/>
              </a:rPr>
              <a:t>in </a:t>
            </a:r>
            <a:r>
              <a:rPr sz="1600" spc="-20" dirty="0">
                <a:latin typeface="Carlito"/>
                <a:cs typeface="Carlito"/>
              </a:rPr>
              <a:t>parenthesis)  </a:t>
            </a:r>
            <a:r>
              <a:rPr sz="1600" spc="-10" dirty="0">
                <a:latin typeface="Carlito"/>
                <a:cs typeface="Carlito"/>
              </a:rPr>
              <a:t>SSO </a:t>
            </a:r>
            <a:r>
              <a:rPr sz="1600" spc="-15" dirty="0">
                <a:latin typeface="Carlito"/>
                <a:cs typeface="Carlito"/>
              </a:rPr>
              <a:t>(5) </a:t>
            </a:r>
            <a:r>
              <a:rPr sz="1600" spc="-5" dirty="0">
                <a:latin typeface="Carlito"/>
                <a:cs typeface="Carlito"/>
              </a:rPr>
              <a:t>has </a:t>
            </a:r>
            <a:r>
              <a:rPr sz="1600" spc="-20" dirty="0">
                <a:latin typeface="Carlito"/>
                <a:cs typeface="Carlito"/>
              </a:rPr>
              <a:t>100% </a:t>
            </a:r>
            <a:r>
              <a:rPr sz="1600" spc="-10" dirty="0">
                <a:latin typeface="Carlito"/>
                <a:cs typeface="Carlito"/>
              </a:rPr>
              <a:t>success</a:t>
            </a:r>
            <a:r>
              <a:rPr sz="1600" spc="4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250"/>
              </a:spcBef>
            </a:pPr>
            <a:r>
              <a:rPr sz="1600" spc="-25" dirty="0">
                <a:latin typeface="Carlito"/>
                <a:cs typeface="Carlito"/>
              </a:rPr>
              <a:t>VLEO </a:t>
            </a:r>
            <a:r>
              <a:rPr sz="1600" spc="-20" dirty="0">
                <a:latin typeface="Carlito"/>
                <a:cs typeface="Carlito"/>
              </a:rPr>
              <a:t>(14) </a:t>
            </a:r>
            <a:r>
              <a:rPr sz="1600" spc="-5" dirty="0">
                <a:latin typeface="Carlito"/>
                <a:cs typeface="Carlito"/>
              </a:rPr>
              <a:t>has </a:t>
            </a:r>
            <a:r>
              <a:rPr sz="1600" spc="-20" dirty="0">
                <a:latin typeface="Carlito"/>
                <a:cs typeface="Carlito"/>
              </a:rPr>
              <a:t>decent </a:t>
            </a:r>
            <a:r>
              <a:rPr sz="1600" spc="-15" dirty="0">
                <a:latin typeface="Carlito"/>
                <a:cs typeface="Carlito"/>
              </a:rPr>
              <a:t>success </a:t>
            </a:r>
            <a:r>
              <a:rPr sz="1600" spc="-40" dirty="0">
                <a:latin typeface="Carlito"/>
                <a:cs typeface="Carlito"/>
              </a:rPr>
              <a:t>rate </a:t>
            </a:r>
            <a:r>
              <a:rPr sz="1600" spc="-5" dirty="0">
                <a:latin typeface="Carlito"/>
                <a:cs typeface="Carlito"/>
              </a:rPr>
              <a:t>and</a:t>
            </a:r>
            <a:r>
              <a:rPr sz="1600" spc="150" dirty="0">
                <a:latin typeface="Carlito"/>
                <a:cs typeface="Carlito"/>
              </a:rPr>
              <a:t> </a:t>
            </a:r>
            <a:r>
              <a:rPr sz="1600" spc="-25" dirty="0">
                <a:latin typeface="Carlito"/>
                <a:cs typeface="Carlito"/>
              </a:rPr>
              <a:t>attempts</a:t>
            </a:r>
            <a:endParaRPr sz="1600" dirty="0">
              <a:latin typeface="Carlito"/>
              <a:cs typeface="Carlito"/>
            </a:endParaRPr>
          </a:p>
          <a:p>
            <a:pPr marL="12700">
              <a:lnSpc>
                <a:spcPct val="100000"/>
              </a:lnSpc>
              <a:spcBef>
                <a:spcPts val="395"/>
              </a:spcBef>
            </a:pPr>
            <a:r>
              <a:rPr sz="1600" spc="-5" dirty="0">
                <a:latin typeface="Carlito"/>
                <a:cs typeface="Carlito"/>
              </a:rPr>
              <a:t>SO </a:t>
            </a:r>
            <a:r>
              <a:rPr sz="1600" spc="-15" dirty="0">
                <a:latin typeface="Carlito"/>
                <a:cs typeface="Carlito"/>
              </a:rPr>
              <a:t>(1) </a:t>
            </a:r>
            <a:r>
              <a:rPr sz="1600" spc="-5" dirty="0">
                <a:latin typeface="Carlito"/>
                <a:cs typeface="Carlito"/>
              </a:rPr>
              <a:t>has </a:t>
            </a:r>
            <a:r>
              <a:rPr sz="1600" spc="-15" dirty="0">
                <a:latin typeface="Carlito"/>
                <a:cs typeface="Carlito"/>
              </a:rPr>
              <a:t>0% success</a:t>
            </a:r>
            <a:r>
              <a:rPr sz="1600" spc="85" dirty="0">
                <a:latin typeface="Carlito"/>
                <a:cs typeface="Carlito"/>
              </a:rPr>
              <a:t> </a:t>
            </a:r>
            <a:r>
              <a:rPr sz="1600" spc="-40" dirty="0">
                <a:latin typeface="Carlito"/>
                <a:cs typeface="Carlito"/>
              </a:rPr>
              <a:t>rate</a:t>
            </a:r>
            <a:endParaRPr sz="1600" dirty="0">
              <a:latin typeface="Carlito"/>
              <a:cs typeface="Carlito"/>
            </a:endParaRPr>
          </a:p>
          <a:p>
            <a:pPr marL="12700">
              <a:lnSpc>
                <a:spcPct val="100000"/>
              </a:lnSpc>
              <a:spcBef>
                <a:spcPts val="565"/>
              </a:spcBef>
            </a:pPr>
            <a:r>
              <a:rPr sz="1600" spc="-40" dirty="0">
                <a:latin typeface="Carlito"/>
                <a:cs typeface="Carlito"/>
              </a:rPr>
              <a:t>GTO </a:t>
            </a:r>
            <a:r>
              <a:rPr sz="1600" spc="-20" dirty="0">
                <a:latin typeface="Carlito"/>
                <a:cs typeface="Carlito"/>
              </a:rPr>
              <a:t>(27) </a:t>
            </a:r>
            <a:r>
              <a:rPr sz="1600" spc="-5" dirty="0">
                <a:latin typeface="Carlito"/>
                <a:cs typeface="Carlito"/>
              </a:rPr>
              <a:t>has the </a:t>
            </a:r>
            <a:r>
              <a:rPr sz="1600" spc="-20" dirty="0">
                <a:latin typeface="Carlito"/>
                <a:cs typeface="Carlito"/>
              </a:rPr>
              <a:t>around 50% </a:t>
            </a:r>
            <a:r>
              <a:rPr sz="1600" spc="-15" dirty="0">
                <a:latin typeface="Carlito"/>
                <a:cs typeface="Carlito"/>
              </a:rPr>
              <a:t>success </a:t>
            </a:r>
            <a:r>
              <a:rPr sz="1600" spc="-40" dirty="0">
                <a:latin typeface="Carlito"/>
                <a:cs typeface="Carlito"/>
              </a:rPr>
              <a:t>rate </a:t>
            </a:r>
            <a:r>
              <a:rPr sz="1600" spc="-15" dirty="0">
                <a:latin typeface="Carlito"/>
                <a:cs typeface="Carlito"/>
              </a:rPr>
              <a:t>but </a:t>
            </a:r>
            <a:r>
              <a:rPr sz="1600" spc="-20" dirty="0">
                <a:latin typeface="Carlito"/>
                <a:cs typeface="Carlito"/>
              </a:rPr>
              <a:t>largest</a:t>
            </a:r>
            <a:r>
              <a:rPr sz="1600" spc="225" dirty="0">
                <a:latin typeface="Carlito"/>
                <a:cs typeface="Carlito"/>
              </a:rPr>
              <a:t> </a:t>
            </a:r>
            <a:r>
              <a:rPr sz="1600" spc="-5" dirty="0">
                <a:latin typeface="Carlito"/>
                <a:cs typeface="Carlito"/>
              </a:rPr>
              <a:t>sample</a:t>
            </a:r>
            <a:endParaRPr sz="1600" dirty="0">
              <a:latin typeface="Carlito"/>
              <a:cs typeface="Carlito"/>
            </a:endParaRP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6" name="object 7">
            <a:extLst>
              <a:ext uri="{FF2B5EF4-FFF2-40B4-BE49-F238E27FC236}">
                <a16:creationId xmlns:a16="http://schemas.microsoft.com/office/drawing/2014/main" id="{0066C6F2-069F-4A57-B88E-99F8A8DF7D2C}"/>
              </a:ext>
            </a:extLst>
          </p:cNvPr>
          <p:cNvSpPr/>
          <p:nvPr/>
        </p:nvSpPr>
        <p:spPr>
          <a:xfrm>
            <a:off x="620486" y="1644395"/>
            <a:ext cx="10665126" cy="2375916"/>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A9237944-C47E-4048-8E45-D88E609FF7B5}"/>
              </a:ext>
            </a:extLst>
          </p:cNvPr>
          <p:cNvSpPr txBox="1"/>
          <p:nvPr/>
        </p:nvSpPr>
        <p:spPr>
          <a:xfrm>
            <a:off x="1011471" y="4211574"/>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8" name="object 6">
            <a:extLst>
              <a:ext uri="{FF2B5EF4-FFF2-40B4-BE49-F238E27FC236}">
                <a16:creationId xmlns:a16="http://schemas.microsoft.com/office/drawing/2014/main" id="{0D9A7B2D-4F4A-4794-B124-AAFB46422231}"/>
              </a:ext>
            </a:extLst>
          </p:cNvPr>
          <p:cNvSpPr txBox="1"/>
          <p:nvPr/>
        </p:nvSpPr>
        <p:spPr>
          <a:xfrm>
            <a:off x="1118108" y="5003952"/>
            <a:ext cx="8640445" cy="1207135"/>
          </a:xfrm>
          <a:prstGeom prst="rect">
            <a:avLst/>
          </a:prstGeom>
        </p:spPr>
        <p:txBody>
          <a:bodyPr vert="horz" wrap="square" lIns="0" tIns="12700" rIns="0" bIns="0" rtlCol="0">
            <a:spAutoFit/>
          </a:bodyPr>
          <a:lstStyle/>
          <a:p>
            <a:pPr marL="12700" marR="3951604">
              <a:lnSpc>
                <a:spcPct val="121200"/>
              </a:lnSpc>
              <a:spcBef>
                <a:spcPts val="100"/>
              </a:spcBef>
            </a:pPr>
            <a:r>
              <a:rPr sz="1600" spc="-15" dirty="0">
                <a:latin typeface="Carlito"/>
                <a:cs typeface="Carlito"/>
              </a:rPr>
              <a:t>Launch Orbit </a:t>
            </a:r>
            <a:r>
              <a:rPr sz="1600" spc="-25" dirty="0">
                <a:latin typeface="Carlito"/>
                <a:cs typeface="Carlito"/>
              </a:rPr>
              <a:t>preferences </a:t>
            </a:r>
            <a:r>
              <a:rPr sz="1600" spc="-5" dirty="0">
                <a:latin typeface="Carlito"/>
                <a:cs typeface="Carlito"/>
              </a:rPr>
              <a:t>changed </a:t>
            </a:r>
            <a:r>
              <a:rPr sz="1600" spc="-20" dirty="0">
                <a:latin typeface="Carlito"/>
                <a:cs typeface="Carlito"/>
              </a:rPr>
              <a:t>over </a:t>
            </a:r>
            <a:r>
              <a:rPr sz="1600" spc="-10" dirty="0">
                <a:latin typeface="Carlito"/>
                <a:cs typeface="Carlito"/>
              </a:rPr>
              <a:t>Flight </a:t>
            </a:r>
            <a:r>
              <a:rPr sz="1600" spc="-50" dirty="0">
                <a:latin typeface="Carlito"/>
                <a:cs typeface="Carlito"/>
              </a:rPr>
              <a:t>Number.  </a:t>
            </a:r>
            <a:r>
              <a:rPr sz="1600" spc="-15" dirty="0">
                <a:latin typeface="Carlito"/>
                <a:cs typeface="Carlito"/>
              </a:rPr>
              <a:t>Launch </a:t>
            </a:r>
            <a:r>
              <a:rPr sz="1600" spc="-25" dirty="0">
                <a:latin typeface="Carlito"/>
                <a:cs typeface="Carlito"/>
              </a:rPr>
              <a:t>Outcome </a:t>
            </a:r>
            <a:r>
              <a:rPr sz="1600" spc="-15" dirty="0">
                <a:latin typeface="Carlito"/>
                <a:cs typeface="Carlito"/>
              </a:rPr>
              <a:t>seems to </a:t>
            </a:r>
            <a:r>
              <a:rPr sz="1600" spc="-25" dirty="0">
                <a:latin typeface="Carlito"/>
                <a:cs typeface="Carlito"/>
              </a:rPr>
              <a:t>correlate </a:t>
            </a:r>
            <a:r>
              <a:rPr sz="1600" spc="-5" dirty="0">
                <a:latin typeface="Carlito"/>
                <a:cs typeface="Carlito"/>
              </a:rPr>
              <a:t>with this</a:t>
            </a:r>
            <a:r>
              <a:rPr sz="1600" spc="120" dirty="0">
                <a:latin typeface="Carlito"/>
                <a:cs typeface="Carlito"/>
              </a:rPr>
              <a:t> </a:t>
            </a:r>
            <a:r>
              <a:rPr sz="1600" spc="-25" dirty="0">
                <a:latin typeface="Carlito"/>
                <a:cs typeface="Carlito"/>
              </a:rPr>
              <a:t>preference.</a:t>
            </a:r>
            <a:endParaRPr sz="1600" dirty="0">
              <a:latin typeface="Carlito"/>
              <a:cs typeface="Carlito"/>
            </a:endParaRPr>
          </a:p>
          <a:p>
            <a:pPr marL="12700" marR="5080">
              <a:lnSpc>
                <a:spcPts val="2330"/>
              </a:lnSpc>
              <a:spcBef>
                <a:spcPts val="135"/>
              </a:spcBef>
            </a:pPr>
            <a:r>
              <a:rPr sz="1600" spc="-15" dirty="0">
                <a:latin typeface="Carlito"/>
                <a:cs typeface="Carlito"/>
              </a:rPr>
              <a:t>SpaceX </a:t>
            </a:r>
            <a:r>
              <a:rPr sz="1600" spc="-20" dirty="0">
                <a:latin typeface="Carlito"/>
                <a:cs typeface="Carlito"/>
              </a:rPr>
              <a:t>started </a:t>
            </a:r>
            <a:r>
              <a:rPr sz="1600" spc="-5" dirty="0">
                <a:latin typeface="Carlito"/>
                <a:cs typeface="Carlito"/>
              </a:rPr>
              <a:t>with </a:t>
            </a:r>
            <a:r>
              <a:rPr sz="1600" spc="-25" dirty="0">
                <a:latin typeface="Carlito"/>
                <a:cs typeface="Carlito"/>
              </a:rPr>
              <a:t>LEO </a:t>
            </a:r>
            <a:r>
              <a:rPr sz="1600" spc="-5" dirty="0">
                <a:latin typeface="Carlito"/>
                <a:cs typeface="Carlito"/>
              </a:rPr>
              <a:t>orbits which </a:t>
            </a:r>
            <a:r>
              <a:rPr sz="1600" spc="-20" dirty="0">
                <a:latin typeface="Carlito"/>
                <a:cs typeface="Carlito"/>
              </a:rPr>
              <a:t>saw </a:t>
            </a:r>
            <a:r>
              <a:rPr sz="1600" spc="-25" dirty="0">
                <a:latin typeface="Carlito"/>
                <a:cs typeface="Carlito"/>
              </a:rPr>
              <a:t>moderate </a:t>
            </a:r>
            <a:r>
              <a:rPr sz="1600" spc="-15" dirty="0">
                <a:latin typeface="Carlito"/>
                <a:cs typeface="Carlito"/>
              </a:rPr>
              <a:t>success </a:t>
            </a:r>
            <a:r>
              <a:rPr sz="1600" spc="-25" dirty="0">
                <a:latin typeface="Carlito"/>
                <a:cs typeface="Carlito"/>
              </a:rPr>
              <a:t>LEO </a:t>
            </a:r>
            <a:r>
              <a:rPr sz="1600" spc="-5" dirty="0">
                <a:latin typeface="Carlito"/>
                <a:cs typeface="Carlito"/>
              </a:rPr>
              <a:t>and </a:t>
            </a:r>
            <a:r>
              <a:rPr sz="1600" spc="-25" dirty="0">
                <a:latin typeface="Carlito"/>
                <a:cs typeface="Carlito"/>
              </a:rPr>
              <a:t>returned </a:t>
            </a:r>
            <a:r>
              <a:rPr sz="1600" spc="-15" dirty="0">
                <a:latin typeface="Carlito"/>
                <a:cs typeface="Carlito"/>
              </a:rPr>
              <a:t>to </a:t>
            </a:r>
            <a:r>
              <a:rPr sz="1600" spc="-25" dirty="0">
                <a:latin typeface="Carlito"/>
                <a:cs typeface="Carlito"/>
              </a:rPr>
              <a:t>VLEO </a:t>
            </a:r>
            <a:r>
              <a:rPr sz="1600" dirty="0">
                <a:latin typeface="Carlito"/>
                <a:cs typeface="Carlito"/>
              </a:rPr>
              <a:t>in </a:t>
            </a:r>
            <a:r>
              <a:rPr sz="1600" spc="-25" dirty="0">
                <a:latin typeface="Carlito"/>
                <a:cs typeface="Carlito"/>
              </a:rPr>
              <a:t>recent </a:t>
            </a:r>
            <a:r>
              <a:rPr sz="1600" spc="-5" dirty="0">
                <a:latin typeface="Carlito"/>
                <a:cs typeface="Carlito"/>
              </a:rPr>
              <a:t>launches  </a:t>
            </a:r>
            <a:r>
              <a:rPr sz="1600" spc="-15" dirty="0">
                <a:latin typeface="Carlito"/>
                <a:cs typeface="Carlito"/>
              </a:rPr>
              <a:t>SpaceX </a:t>
            </a:r>
            <a:r>
              <a:rPr sz="1600" spc="-20" dirty="0">
                <a:latin typeface="Carlito"/>
                <a:cs typeface="Carlito"/>
              </a:rPr>
              <a:t>appears </a:t>
            </a:r>
            <a:r>
              <a:rPr sz="1600" spc="-15" dirty="0">
                <a:latin typeface="Carlito"/>
                <a:cs typeface="Carlito"/>
              </a:rPr>
              <a:t>to </a:t>
            </a:r>
            <a:r>
              <a:rPr sz="1600" spc="-25" dirty="0">
                <a:latin typeface="Carlito"/>
                <a:cs typeface="Carlito"/>
              </a:rPr>
              <a:t>perform better </a:t>
            </a:r>
            <a:r>
              <a:rPr sz="1600" dirty="0">
                <a:latin typeface="Carlito"/>
                <a:cs typeface="Carlito"/>
              </a:rPr>
              <a:t>in </a:t>
            </a:r>
            <a:r>
              <a:rPr sz="1600" spc="-20" dirty="0">
                <a:latin typeface="Carlito"/>
                <a:cs typeface="Carlito"/>
              </a:rPr>
              <a:t>lower </a:t>
            </a:r>
            <a:r>
              <a:rPr sz="1600" spc="-5" dirty="0">
                <a:latin typeface="Carlito"/>
                <a:cs typeface="Carlito"/>
              </a:rPr>
              <a:t>orbits or </a:t>
            </a:r>
            <a:r>
              <a:rPr sz="1600" spc="-20" dirty="0">
                <a:latin typeface="Carlito"/>
                <a:cs typeface="Carlito"/>
              </a:rPr>
              <a:t>Sun-synchronous</a:t>
            </a:r>
            <a:r>
              <a:rPr sz="1600" spc="275" dirty="0">
                <a:latin typeface="Carlito"/>
                <a:cs typeface="Carlito"/>
              </a:rPr>
              <a:t> </a:t>
            </a:r>
            <a:r>
              <a:rPr sz="1600" spc="-5" dirty="0">
                <a:latin typeface="Carlito"/>
                <a:cs typeface="Carlito"/>
              </a:rPr>
              <a:t>orbits</a:t>
            </a:r>
            <a:endParaRPr sz="1600" dirty="0">
              <a:latin typeface="Carlito"/>
              <a:cs typeface="Carlito"/>
            </a:endParaRP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6" name="object 7">
            <a:extLst>
              <a:ext uri="{FF2B5EF4-FFF2-40B4-BE49-F238E27FC236}">
                <a16:creationId xmlns:a16="http://schemas.microsoft.com/office/drawing/2014/main" id="{08364918-AEE4-4E98-A2DC-CCAD1500C79D}"/>
              </a:ext>
            </a:extLst>
          </p:cNvPr>
          <p:cNvSpPr/>
          <p:nvPr/>
        </p:nvSpPr>
        <p:spPr>
          <a:xfrm>
            <a:off x="770011" y="1615439"/>
            <a:ext cx="10687961" cy="2375916"/>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06183D42-97BA-4CBC-8830-B96A6ECF59C2}"/>
              </a:ext>
            </a:extLst>
          </p:cNvPr>
          <p:cNvSpPr txBox="1"/>
          <p:nvPr/>
        </p:nvSpPr>
        <p:spPr>
          <a:xfrm>
            <a:off x="1152985" y="4249855"/>
            <a:ext cx="5862320" cy="269240"/>
          </a:xfrm>
          <a:prstGeom prst="rect">
            <a:avLst/>
          </a:prstGeom>
        </p:spPr>
        <p:txBody>
          <a:bodyPr vert="horz" wrap="square" lIns="0" tIns="12065" rIns="0" bIns="0" rtlCol="0">
            <a:spAutoFit/>
          </a:bodyPr>
          <a:lstStyle/>
          <a:p>
            <a:pPr marL="12700">
              <a:lnSpc>
                <a:spcPct val="100000"/>
              </a:lnSpc>
              <a:spcBef>
                <a:spcPts val="95"/>
              </a:spcBef>
            </a:pPr>
            <a:r>
              <a:rPr sz="1600" spc="-20" dirty="0">
                <a:latin typeface="Carlito"/>
                <a:cs typeface="Carlito"/>
              </a:rPr>
              <a:t>Green indicates successful </a:t>
            </a:r>
            <a:r>
              <a:rPr sz="1600" spc="-10" dirty="0">
                <a:latin typeface="Carlito"/>
                <a:cs typeface="Carlito"/>
              </a:rPr>
              <a:t>launch; </a:t>
            </a:r>
            <a:r>
              <a:rPr sz="1600" spc="-15" dirty="0">
                <a:latin typeface="Carlito"/>
                <a:cs typeface="Carlito"/>
              </a:rPr>
              <a:t>Purple </a:t>
            </a:r>
            <a:r>
              <a:rPr sz="1600" spc="-20" dirty="0">
                <a:latin typeface="Carlito"/>
                <a:cs typeface="Carlito"/>
              </a:rPr>
              <a:t>indicates unsuccessful</a:t>
            </a:r>
            <a:r>
              <a:rPr sz="1600" spc="185" dirty="0">
                <a:latin typeface="Carlito"/>
                <a:cs typeface="Carlito"/>
              </a:rPr>
              <a:t> </a:t>
            </a:r>
            <a:r>
              <a:rPr sz="1600" spc="-10" dirty="0">
                <a:latin typeface="Carlito"/>
                <a:cs typeface="Carlito"/>
              </a:rPr>
              <a:t>launch.</a:t>
            </a:r>
            <a:endParaRPr sz="1600" dirty="0">
              <a:latin typeface="Carlito"/>
              <a:cs typeface="Carlito"/>
            </a:endParaRPr>
          </a:p>
        </p:txBody>
      </p:sp>
      <p:sp>
        <p:nvSpPr>
          <p:cNvPr id="8" name="object 6">
            <a:extLst>
              <a:ext uri="{FF2B5EF4-FFF2-40B4-BE49-F238E27FC236}">
                <a16:creationId xmlns:a16="http://schemas.microsoft.com/office/drawing/2014/main" id="{5F8C8CE3-47DB-4697-8CA5-E77BB5EBA19F}"/>
              </a:ext>
            </a:extLst>
          </p:cNvPr>
          <p:cNvSpPr txBox="1"/>
          <p:nvPr/>
        </p:nvSpPr>
        <p:spPr>
          <a:xfrm>
            <a:off x="1118108" y="5044185"/>
            <a:ext cx="7989570" cy="909955"/>
          </a:xfrm>
          <a:prstGeom prst="rect">
            <a:avLst/>
          </a:prstGeom>
        </p:spPr>
        <p:txBody>
          <a:bodyPr vert="horz" wrap="square" lIns="0" tIns="62865" rIns="0" bIns="0" rtlCol="0">
            <a:spAutoFit/>
          </a:bodyPr>
          <a:lstStyle/>
          <a:p>
            <a:pPr marL="12700">
              <a:lnSpc>
                <a:spcPct val="100000"/>
              </a:lnSpc>
              <a:spcBef>
                <a:spcPts val="495"/>
              </a:spcBef>
            </a:pPr>
            <a:r>
              <a:rPr sz="1600" spc="-25" dirty="0">
                <a:latin typeface="Carlito"/>
                <a:cs typeface="Carlito"/>
              </a:rPr>
              <a:t>Payload </a:t>
            </a:r>
            <a:r>
              <a:rPr sz="1600" spc="-5" dirty="0">
                <a:latin typeface="Carlito"/>
                <a:cs typeface="Carlito"/>
              </a:rPr>
              <a:t>mass </a:t>
            </a:r>
            <a:r>
              <a:rPr sz="1600" spc="-20" dirty="0">
                <a:latin typeface="Carlito"/>
                <a:cs typeface="Carlito"/>
              </a:rPr>
              <a:t>seems </a:t>
            </a:r>
            <a:r>
              <a:rPr sz="1600" spc="-15" dirty="0">
                <a:latin typeface="Carlito"/>
                <a:cs typeface="Carlito"/>
              </a:rPr>
              <a:t>to </a:t>
            </a:r>
            <a:r>
              <a:rPr sz="1600" spc="-25" dirty="0">
                <a:latin typeface="Carlito"/>
                <a:cs typeface="Carlito"/>
              </a:rPr>
              <a:t>correlate </a:t>
            </a:r>
            <a:r>
              <a:rPr sz="1600" spc="-5" dirty="0">
                <a:latin typeface="Carlito"/>
                <a:cs typeface="Carlito"/>
              </a:rPr>
              <a:t>with</a:t>
            </a:r>
            <a:r>
              <a:rPr sz="1600" spc="40" dirty="0">
                <a:latin typeface="Carlito"/>
                <a:cs typeface="Carlito"/>
              </a:rPr>
              <a:t> </a:t>
            </a:r>
            <a:r>
              <a:rPr sz="1600" spc="-15" dirty="0">
                <a:latin typeface="Carlito"/>
                <a:cs typeface="Carlito"/>
              </a:rPr>
              <a:t>orbit</a:t>
            </a:r>
            <a:endParaRPr sz="1600" dirty="0">
              <a:latin typeface="Carlito"/>
              <a:cs typeface="Carlito"/>
            </a:endParaRPr>
          </a:p>
          <a:p>
            <a:pPr marL="12700">
              <a:lnSpc>
                <a:spcPct val="100000"/>
              </a:lnSpc>
              <a:spcBef>
                <a:spcPts val="395"/>
              </a:spcBef>
            </a:pPr>
            <a:r>
              <a:rPr sz="1600" spc="-25" dirty="0">
                <a:latin typeface="Carlito"/>
                <a:cs typeface="Carlito"/>
              </a:rPr>
              <a:t>LEO </a:t>
            </a:r>
            <a:r>
              <a:rPr sz="1600" spc="-5" dirty="0">
                <a:latin typeface="Carlito"/>
                <a:cs typeface="Carlito"/>
              </a:rPr>
              <a:t>and </a:t>
            </a:r>
            <a:r>
              <a:rPr sz="1600" spc="-15" dirty="0">
                <a:latin typeface="Carlito"/>
                <a:cs typeface="Carlito"/>
              </a:rPr>
              <a:t>SSO seem to </a:t>
            </a:r>
            <a:r>
              <a:rPr sz="1600" spc="-25" dirty="0">
                <a:latin typeface="Carlito"/>
                <a:cs typeface="Carlito"/>
              </a:rPr>
              <a:t>have </a:t>
            </a:r>
            <a:r>
              <a:rPr sz="1600" spc="-20" dirty="0">
                <a:latin typeface="Carlito"/>
                <a:cs typeface="Carlito"/>
              </a:rPr>
              <a:t>relatively low payload</a:t>
            </a:r>
            <a:r>
              <a:rPr sz="1600" spc="135" dirty="0">
                <a:latin typeface="Carlito"/>
                <a:cs typeface="Carlito"/>
              </a:rPr>
              <a:t> </a:t>
            </a:r>
            <a:r>
              <a:rPr sz="1600" spc="-5" dirty="0">
                <a:latin typeface="Carlito"/>
                <a:cs typeface="Carlito"/>
              </a:rPr>
              <a:t>mass</a:t>
            </a:r>
            <a:endParaRPr sz="1600" dirty="0">
              <a:latin typeface="Carlito"/>
              <a:cs typeface="Carlito"/>
            </a:endParaRPr>
          </a:p>
          <a:p>
            <a:pPr marL="12700">
              <a:lnSpc>
                <a:spcPct val="100000"/>
              </a:lnSpc>
              <a:spcBef>
                <a:spcPts val="409"/>
              </a:spcBef>
            </a:pPr>
            <a:r>
              <a:rPr sz="1600" spc="-5" dirty="0">
                <a:latin typeface="Carlito"/>
                <a:cs typeface="Carlito"/>
              </a:rPr>
              <a:t>The other </a:t>
            </a:r>
            <a:r>
              <a:rPr sz="1600" spc="-20" dirty="0">
                <a:latin typeface="Carlito"/>
                <a:cs typeface="Carlito"/>
              </a:rPr>
              <a:t>most successful </a:t>
            </a:r>
            <a:r>
              <a:rPr sz="1600" spc="-5" dirty="0">
                <a:latin typeface="Carlito"/>
                <a:cs typeface="Carlito"/>
              </a:rPr>
              <a:t>orbit </a:t>
            </a:r>
            <a:r>
              <a:rPr sz="1600" spc="-20" dirty="0">
                <a:latin typeface="Carlito"/>
                <a:cs typeface="Carlito"/>
              </a:rPr>
              <a:t>VLEO </a:t>
            </a:r>
            <a:r>
              <a:rPr sz="1600" spc="-5" dirty="0">
                <a:latin typeface="Carlito"/>
                <a:cs typeface="Carlito"/>
              </a:rPr>
              <a:t>only has </a:t>
            </a:r>
            <a:r>
              <a:rPr sz="1600" spc="-10" dirty="0">
                <a:latin typeface="Carlito"/>
                <a:cs typeface="Carlito"/>
              </a:rPr>
              <a:t>payload </a:t>
            </a:r>
            <a:r>
              <a:rPr sz="1600" spc="-5" dirty="0">
                <a:latin typeface="Carlito"/>
                <a:cs typeface="Carlito"/>
              </a:rPr>
              <a:t>mass </a:t>
            </a:r>
            <a:r>
              <a:rPr sz="1600" spc="-20" dirty="0">
                <a:latin typeface="Carlito"/>
                <a:cs typeface="Carlito"/>
              </a:rPr>
              <a:t>values </a:t>
            </a:r>
            <a:r>
              <a:rPr sz="1600" spc="-5" dirty="0">
                <a:latin typeface="Carlito"/>
                <a:cs typeface="Carlito"/>
              </a:rPr>
              <a:t>in the higher end of the</a:t>
            </a:r>
            <a:r>
              <a:rPr sz="1600" spc="85" dirty="0">
                <a:latin typeface="Carlito"/>
                <a:cs typeface="Carlito"/>
              </a:rPr>
              <a:t> </a:t>
            </a:r>
            <a:r>
              <a:rPr sz="1600" spc="-25" dirty="0">
                <a:latin typeface="Carlito"/>
                <a:cs typeface="Carlito"/>
              </a:rPr>
              <a:t>range</a:t>
            </a:r>
            <a:endParaRPr sz="1600" dirty="0">
              <a:latin typeface="Carlito"/>
              <a:cs typeface="Carlito"/>
            </a:endParaRP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
        <p:nvSpPr>
          <p:cNvPr id="6" name="object 7">
            <a:extLst>
              <a:ext uri="{FF2B5EF4-FFF2-40B4-BE49-F238E27FC236}">
                <a16:creationId xmlns:a16="http://schemas.microsoft.com/office/drawing/2014/main" id="{92013AA9-5E14-408F-AC15-AB5A431DAA0D}"/>
              </a:ext>
            </a:extLst>
          </p:cNvPr>
          <p:cNvSpPr/>
          <p:nvPr/>
        </p:nvSpPr>
        <p:spPr>
          <a:xfrm>
            <a:off x="2717292" y="1484375"/>
            <a:ext cx="4565904" cy="3049524"/>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909C268E-D74A-49A1-808F-81A1BA22C339}"/>
              </a:ext>
            </a:extLst>
          </p:cNvPr>
          <p:cNvSpPr txBox="1"/>
          <p:nvPr/>
        </p:nvSpPr>
        <p:spPr>
          <a:xfrm>
            <a:off x="7727665" y="2140457"/>
            <a:ext cx="1974214" cy="513080"/>
          </a:xfrm>
          <a:prstGeom prst="rect">
            <a:avLst/>
          </a:prstGeom>
        </p:spPr>
        <p:txBody>
          <a:bodyPr vert="horz" wrap="square" lIns="0" tIns="12065" rIns="0" bIns="0" rtlCol="0">
            <a:spAutoFit/>
          </a:bodyPr>
          <a:lstStyle/>
          <a:p>
            <a:pPr marL="12700" marR="5080">
              <a:lnSpc>
                <a:spcPct val="100000"/>
              </a:lnSpc>
              <a:spcBef>
                <a:spcPts val="95"/>
              </a:spcBef>
            </a:pPr>
            <a:r>
              <a:rPr sz="1600" spc="-20" dirty="0">
                <a:latin typeface="Carlito"/>
                <a:cs typeface="Carlito"/>
              </a:rPr>
              <a:t>95% confidence interval  </a:t>
            </a:r>
            <a:r>
              <a:rPr sz="1600" spc="-10" dirty="0">
                <a:latin typeface="Carlito"/>
                <a:cs typeface="Carlito"/>
              </a:rPr>
              <a:t>(light blue</a:t>
            </a:r>
            <a:r>
              <a:rPr sz="1600" spc="-100" dirty="0">
                <a:latin typeface="Carlito"/>
                <a:cs typeface="Carlito"/>
              </a:rPr>
              <a:t> </a:t>
            </a:r>
            <a:r>
              <a:rPr sz="1600" spc="-10" dirty="0">
                <a:latin typeface="Carlito"/>
                <a:cs typeface="Carlito"/>
              </a:rPr>
              <a:t>shading)</a:t>
            </a:r>
            <a:endParaRPr sz="1600" dirty="0">
              <a:latin typeface="Carlito"/>
              <a:cs typeface="Carlito"/>
            </a:endParaRPr>
          </a:p>
        </p:txBody>
      </p:sp>
      <p:sp>
        <p:nvSpPr>
          <p:cNvPr id="8" name="object 6">
            <a:extLst>
              <a:ext uri="{FF2B5EF4-FFF2-40B4-BE49-F238E27FC236}">
                <a16:creationId xmlns:a16="http://schemas.microsoft.com/office/drawing/2014/main" id="{2045C087-5510-4383-8318-7ECBE3DE18A0}"/>
              </a:ext>
            </a:extLst>
          </p:cNvPr>
          <p:cNvSpPr txBox="1"/>
          <p:nvPr/>
        </p:nvSpPr>
        <p:spPr>
          <a:xfrm>
            <a:off x="1176019" y="5031310"/>
            <a:ext cx="5977890" cy="616585"/>
          </a:xfrm>
          <a:prstGeom prst="rect">
            <a:avLst/>
          </a:prstGeom>
        </p:spPr>
        <p:txBody>
          <a:bodyPr vert="horz" wrap="square" lIns="0" tIns="64135" rIns="0" bIns="0" rtlCol="0">
            <a:spAutoFit/>
          </a:bodyPr>
          <a:lstStyle/>
          <a:p>
            <a:pPr marL="12700">
              <a:lnSpc>
                <a:spcPct val="100000"/>
              </a:lnSpc>
              <a:spcBef>
                <a:spcPts val="505"/>
              </a:spcBef>
            </a:pPr>
            <a:r>
              <a:rPr sz="1600" spc="-15" dirty="0">
                <a:latin typeface="Carlito"/>
                <a:cs typeface="Carlito"/>
              </a:rPr>
              <a:t>Success </a:t>
            </a:r>
            <a:r>
              <a:rPr sz="1600" spc="-20" dirty="0">
                <a:latin typeface="Carlito"/>
                <a:cs typeface="Carlito"/>
              </a:rPr>
              <a:t>generally </a:t>
            </a:r>
            <a:r>
              <a:rPr sz="1600" spc="-10" dirty="0">
                <a:latin typeface="Carlito"/>
                <a:cs typeface="Carlito"/>
              </a:rPr>
              <a:t>increases </a:t>
            </a:r>
            <a:r>
              <a:rPr sz="1600" spc="-20" dirty="0">
                <a:latin typeface="Carlito"/>
                <a:cs typeface="Carlito"/>
              </a:rPr>
              <a:t>over </a:t>
            </a:r>
            <a:r>
              <a:rPr sz="1600" spc="-5" dirty="0">
                <a:latin typeface="Carlito"/>
                <a:cs typeface="Carlito"/>
              </a:rPr>
              <a:t>time since </a:t>
            </a:r>
            <a:r>
              <a:rPr sz="1600" spc="-20" dirty="0">
                <a:latin typeface="Carlito"/>
                <a:cs typeface="Carlito"/>
              </a:rPr>
              <a:t>2013 </a:t>
            </a:r>
            <a:r>
              <a:rPr sz="1600" spc="-5" dirty="0">
                <a:latin typeface="Carlito"/>
                <a:cs typeface="Carlito"/>
              </a:rPr>
              <a:t>with a </a:t>
            </a:r>
            <a:r>
              <a:rPr sz="1600" spc="-10" dirty="0">
                <a:latin typeface="Carlito"/>
                <a:cs typeface="Carlito"/>
              </a:rPr>
              <a:t>slight </a:t>
            </a:r>
            <a:r>
              <a:rPr sz="1600" spc="-5" dirty="0">
                <a:latin typeface="Carlito"/>
                <a:cs typeface="Carlito"/>
              </a:rPr>
              <a:t>dip </a:t>
            </a:r>
            <a:r>
              <a:rPr sz="1600" dirty="0">
                <a:latin typeface="Carlito"/>
                <a:cs typeface="Carlito"/>
              </a:rPr>
              <a:t>in</a:t>
            </a:r>
            <a:r>
              <a:rPr sz="1600" spc="55" dirty="0">
                <a:latin typeface="Carlito"/>
                <a:cs typeface="Carlito"/>
              </a:rPr>
              <a:t> </a:t>
            </a:r>
            <a:r>
              <a:rPr sz="1600" spc="-25" dirty="0">
                <a:latin typeface="Carlito"/>
                <a:cs typeface="Carlito"/>
              </a:rPr>
              <a:t>2018</a:t>
            </a:r>
            <a:endParaRPr sz="1600" dirty="0">
              <a:latin typeface="Carlito"/>
              <a:cs typeface="Carlito"/>
            </a:endParaRPr>
          </a:p>
          <a:p>
            <a:pPr marL="12700">
              <a:lnSpc>
                <a:spcPct val="100000"/>
              </a:lnSpc>
              <a:spcBef>
                <a:spcPts val="405"/>
              </a:spcBef>
            </a:pPr>
            <a:r>
              <a:rPr sz="1600" spc="-20" dirty="0">
                <a:latin typeface="Carlito"/>
                <a:cs typeface="Carlito"/>
              </a:rPr>
              <a:t>Success </a:t>
            </a:r>
            <a:r>
              <a:rPr sz="1600" dirty="0">
                <a:latin typeface="Carlito"/>
                <a:cs typeface="Carlito"/>
              </a:rPr>
              <a:t>in </a:t>
            </a:r>
            <a:r>
              <a:rPr sz="1600" spc="-25" dirty="0">
                <a:latin typeface="Carlito"/>
                <a:cs typeface="Carlito"/>
              </a:rPr>
              <a:t>recent years </a:t>
            </a:r>
            <a:r>
              <a:rPr sz="1600" spc="-15" dirty="0">
                <a:latin typeface="Carlito"/>
                <a:cs typeface="Carlito"/>
              </a:rPr>
              <a:t>at </a:t>
            </a:r>
            <a:r>
              <a:rPr sz="1600" spc="-20" dirty="0">
                <a:latin typeface="Carlito"/>
                <a:cs typeface="Carlito"/>
              </a:rPr>
              <a:t>around</a:t>
            </a:r>
            <a:r>
              <a:rPr sz="1600" spc="90" dirty="0">
                <a:latin typeface="Carlito"/>
                <a:cs typeface="Carlito"/>
              </a:rPr>
              <a:t> </a:t>
            </a:r>
            <a:r>
              <a:rPr sz="1600" spc="-25" dirty="0">
                <a:latin typeface="Carlito"/>
                <a:cs typeface="Carlito"/>
              </a:rPr>
              <a:t>80%</a:t>
            </a:r>
            <a:endParaRPr sz="1600" dirty="0">
              <a:latin typeface="Carlito"/>
              <a:cs typeface="Carlito"/>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m 1">
            <a:extLst>
              <a:ext uri="{FF2B5EF4-FFF2-40B4-BE49-F238E27FC236}">
                <a16:creationId xmlns:a16="http://schemas.microsoft.com/office/drawing/2014/main" id="{6AF2B999-5C5D-430D-AEB1-403CF3C09262}"/>
              </a:ext>
            </a:extLst>
          </p:cNvPr>
          <p:cNvPicPr>
            <a:picLocks noChangeAspect="1"/>
          </p:cNvPicPr>
          <p:nvPr/>
        </p:nvPicPr>
        <p:blipFill rotWithShape="1">
          <a:blip r:embed="rId3"/>
          <a:srcRect l="18009" t="35970" r="7728"/>
          <a:stretch/>
        </p:blipFill>
        <p:spPr>
          <a:xfrm>
            <a:off x="1515292" y="2544837"/>
            <a:ext cx="2390503" cy="1768326"/>
          </a:xfrm>
          <a:prstGeom prst="rect">
            <a:avLst/>
          </a:prstGeom>
        </p:spPr>
      </p:pic>
      <p:sp>
        <p:nvSpPr>
          <p:cNvPr id="7" name="object 4">
            <a:extLst>
              <a:ext uri="{FF2B5EF4-FFF2-40B4-BE49-F238E27FC236}">
                <a16:creationId xmlns:a16="http://schemas.microsoft.com/office/drawing/2014/main" id="{2AC2C881-7A76-4CC7-806D-E6805BEDD6CC}"/>
              </a:ext>
            </a:extLst>
          </p:cNvPr>
          <p:cNvSpPr txBox="1"/>
          <p:nvPr/>
        </p:nvSpPr>
        <p:spPr>
          <a:xfrm>
            <a:off x="4899586" y="1860866"/>
            <a:ext cx="6174740" cy="2526665"/>
          </a:xfrm>
          <a:prstGeom prst="rect">
            <a:avLst/>
          </a:prstGeom>
        </p:spPr>
        <p:txBody>
          <a:bodyPr vert="horz" wrap="square" lIns="0" tIns="165100" rIns="0" bIns="0" rtlCol="0">
            <a:spAutoFit/>
          </a:bodyPr>
          <a:lstStyle/>
          <a:p>
            <a:pPr marL="12700">
              <a:lnSpc>
                <a:spcPct val="100000"/>
              </a:lnSpc>
              <a:spcBef>
                <a:spcPts val="1300"/>
              </a:spcBef>
            </a:pPr>
            <a:r>
              <a:rPr sz="2000" dirty="0">
                <a:solidFill>
                  <a:srgbClr val="404040"/>
                </a:solidFill>
                <a:latin typeface="Carlito"/>
                <a:cs typeface="Carlito"/>
              </a:rPr>
              <a:t>Query unique launch </a:t>
            </a:r>
            <a:r>
              <a:rPr sz="2000" spc="-20" dirty="0">
                <a:solidFill>
                  <a:srgbClr val="404040"/>
                </a:solidFill>
                <a:latin typeface="Carlito"/>
                <a:cs typeface="Carlito"/>
              </a:rPr>
              <a:t>site </a:t>
            </a:r>
            <a:r>
              <a:rPr sz="2000" spc="-5" dirty="0">
                <a:solidFill>
                  <a:srgbClr val="404040"/>
                </a:solidFill>
                <a:latin typeface="Carlito"/>
                <a:cs typeface="Carlito"/>
              </a:rPr>
              <a:t>names </a:t>
            </a:r>
            <a:r>
              <a:rPr sz="2000" spc="-20" dirty="0">
                <a:solidFill>
                  <a:srgbClr val="404040"/>
                </a:solidFill>
                <a:latin typeface="Carlito"/>
                <a:cs typeface="Carlito"/>
              </a:rPr>
              <a:t>from</a:t>
            </a:r>
            <a:r>
              <a:rPr sz="2000" spc="-80" dirty="0">
                <a:solidFill>
                  <a:srgbClr val="404040"/>
                </a:solidFill>
                <a:latin typeface="Carlito"/>
                <a:cs typeface="Carlito"/>
              </a:rPr>
              <a:t> </a:t>
            </a:r>
            <a:r>
              <a:rPr sz="2000" spc="-5" dirty="0">
                <a:solidFill>
                  <a:srgbClr val="404040"/>
                </a:solidFill>
                <a:latin typeface="Carlito"/>
                <a:cs typeface="Carlito"/>
              </a:rPr>
              <a:t>database.</a:t>
            </a:r>
            <a:endParaRPr sz="2000" dirty="0">
              <a:latin typeface="Carlito"/>
              <a:cs typeface="Carlito"/>
            </a:endParaRPr>
          </a:p>
          <a:p>
            <a:pPr marL="12700">
              <a:lnSpc>
                <a:spcPts val="2300"/>
              </a:lnSpc>
              <a:spcBef>
                <a:spcPts val="1200"/>
              </a:spcBef>
            </a:pPr>
            <a:r>
              <a:rPr sz="2000" spc="-5" dirty="0">
                <a:solidFill>
                  <a:srgbClr val="404040"/>
                </a:solidFill>
                <a:latin typeface="Carlito"/>
                <a:cs typeface="Carlito"/>
              </a:rPr>
              <a:t>CCAFS SLC-40 </a:t>
            </a:r>
            <a:r>
              <a:rPr sz="2000" dirty="0">
                <a:solidFill>
                  <a:srgbClr val="404040"/>
                </a:solidFill>
                <a:latin typeface="Carlito"/>
                <a:cs typeface="Carlito"/>
              </a:rPr>
              <a:t>and </a:t>
            </a:r>
            <a:r>
              <a:rPr sz="2000" spc="-10" dirty="0">
                <a:solidFill>
                  <a:srgbClr val="404040"/>
                </a:solidFill>
                <a:latin typeface="Carlito"/>
                <a:cs typeface="Carlito"/>
              </a:rPr>
              <a:t>CCAFSSLC-40 </a:t>
            </a:r>
            <a:r>
              <a:rPr sz="2000" spc="-25" dirty="0">
                <a:solidFill>
                  <a:srgbClr val="404040"/>
                </a:solidFill>
                <a:latin typeface="Carlito"/>
                <a:cs typeface="Carlito"/>
              </a:rPr>
              <a:t>likely </a:t>
            </a:r>
            <a:r>
              <a:rPr sz="2000" dirty="0">
                <a:solidFill>
                  <a:srgbClr val="404040"/>
                </a:solidFill>
                <a:latin typeface="Carlito"/>
                <a:cs typeface="Carlito"/>
              </a:rPr>
              <a:t>all </a:t>
            </a:r>
            <a:r>
              <a:rPr sz="2000" spc="-20" dirty="0">
                <a:solidFill>
                  <a:srgbClr val="404040"/>
                </a:solidFill>
                <a:latin typeface="Carlito"/>
                <a:cs typeface="Carlito"/>
              </a:rPr>
              <a:t>represent </a:t>
            </a:r>
            <a:r>
              <a:rPr sz="2000" dirty="0">
                <a:solidFill>
                  <a:srgbClr val="404040"/>
                </a:solidFill>
                <a:latin typeface="Carlito"/>
                <a:cs typeface="Carlito"/>
              </a:rPr>
              <a:t>the</a:t>
            </a:r>
            <a:r>
              <a:rPr sz="2000" spc="-114" dirty="0">
                <a:solidFill>
                  <a:srgbClr val="404040"/>
                </a:solidFill>
                <a:latin typeface="Carlito"/>
                <a:cs typeface="Carlito"/>
              </a:rPr>
              <a:t> </a:t>
            </a:r>
            <a:r>
              <a:rPr sz="2000" spc="-5" dirty="0">
                <a:solidFill>
                  <a:srgbClr val="404040"/>
                </a:solidFill>
                <a:latin typeface="Carlito"/>
                <a:cs typeface="Carlito"/>
              </a:rPr>
              <a:t>same</a:t>
            </a:r>
            <a:endParaRPr sz="2000" dirty="0">
              <a:latin typeface="Carlito"/>
              <a:cs typeface="Carlito"/>
            </a:endParaRPr>
          </a:p>
          <a:p>
            <a:pPr marL="12700">
              <a:lnSpc>
                <a:spcPts val="2300"/>
              </a:lnSpc>
            </a:pPr>
            <a:r>
              <a:rPr sz="2000" dirty="0">
                <a:solidFill>
                  <a:srgbClr val="404040"/>
                </a:solidFill>
                <a:latin typeface="Carlito"/>
                <a:cs typeface="Carlito"/>
              </a:rPr>
              <a:t>launch </a:t>
            </a:r>
            <a:r>
              <a:rPr sz="2000" spc="-20" dirty="0">
                <a:solidFill>
                  <a:srgbClr val="404040"/>
                </a:solidFill>
                <a:latin typeface="Carlito"/>
                <a:cs typeface="Carlito"/>
              </a:rPr>
              <a:t>site </a:t>
            </a:r>
            <a:r>
              <a:rPr sz="2000" dirty="0">
                <a:solidFill>
                  <a:srgbClr val="404040"/>
                </a:solidFill>
                <a:latin typeface="Carlito"/>
                <a:cs typeface="Carlito"/>
              </a:rPr>
              <a:t>with </a:t>
            </a:r>
            <a:r>
              <a:rPr sz="2000" spc="-25" dirty="0">
                <a:solidFill>
                  <a:srgbClr val="404040"/>
                </a:solidFill>
                <a:latin typeface="Carlito"/>
                <a:cs typeface="Carlito"/>
              </a:rPr>
              <a:t>data </a:t>
            </a:r>
            <a:r>
              <a:rPr sz="2000" spc="-5" dirty="0">
                <a:solidFill>
                  <a:srgbClr val="404040"/>
                </a:solidFill>
                <a:latin typeface="Carlito"/>
                <a:cs typeface="Carlito"/>
              </a:rPr>
              <a:t>entry</a:t>
            </a:r>
            <a:r>
              <a:rPr sz="2000" spc="-35" dirty="0">
                <a:solidFill>
                  <a:srgbClr val="404040"/>
                </a:solidFill>
                <a:latin typeface="Carlito"/>
                <a:cs typeface="Carlito"/>
              </a:rPr>
              <a:t> </a:t>
            </a:r>
            <a:r>
              <a:rPr sz="2000" spc="-25" dirty="0">
                <a:solidFill>
                  <a:srgbClr val="404040"/>
                </a:solidFill>
                <a:latin typeface="Carlito"/>
                <a:cs typeface="Carlito"/>
              </a:rPr>
              <a:t>errors.</a:t>
            </a:r>
            <a:endParaRPr sz="2000" dirty="0">
              <a:latin typeface="Carlito"/>
              <a:cs typeface="Carlito"/>
            </a:endParaRPr>
          </a:p>
          <a:p>
            <a:pPr marL="12700" marR="2114550">
              <a:lnSpc>
                <a:spcPct val="141500"/>
              </a:lnSpc>
              <a:spcBef>
                <a:spcPts val="110"/>
              </a:spcBef>
            </a:pPr>
            <a:r>
              <a:rPr sz="2000" spc="-5" dirty="0">
                <a:solidFill>
                  <a:srgbClr val="404040"/>
                </a:solidFill>
                <a:latin typeface="Carlito"/>
                <a:cs typeface="Carlito"/>
              </a:rPr>
              <a:t>CCAFS </a:t>
            </a:r>
            <a:r>
              <a:rPr sz="2000" spc="-15" dirty="0">
                <a:solidFill>
                  <a:srgbClr val="404040"/>
                </a:solidFill>
                <a:latin typeface="Carlito"/>
                <a:cs typeface="Carlito"/>
              </a:rPr>
              <a:t>LC-40 </a:t>
            </a:r>
            <a:r>
              <a:rPr sz="2000" spc="-20" dirty="0">
                <a:solidFill>
                  <a:srgbClr val="404040"/>
                </a:solidFill>
                <a:latin typeface="Carlito"/>
                <a:cs typeface="Carlito"/>
              </a:rPr>
              <a:t>was </a:t>
            </a:r>
            <a:r>
              <a:rPr sz="2000" dirty="0">
                <a:solidFill>
                  <a:srgbClr val="404040"/>
                </a:solidFill>
                <a:latin typeface="Carlito"/>
                <a:cs typeface="Carlito"/>
              </a:rPr>
              <a:t>the </a:t>
            </a:r>
            <a:r>
              <a:rPr sz="2000" spc="-20" dirty="0">
                <a:solidFill>
                  <a:srgbClr val="404040"/>
                </a:solidFill>
                <a:latin typeface="Carlito"/>
                <a:cs typeface="Carlito"/>
              </a:rPr>
              <a:t>previous </a:t>
            </a:r>
            <a:r>
              <a:rPr sz="2000" spc="-5" dirty="0">
                <a:solidFill>
                  <a:srgbClr val="404040"/>
                </a:solidFill>
                <a:latin typeface="Carlito"/>
                <a:cs typeface="Carlito"/>
              </a:rPr>
              <a:t>name.  </a:t>
            </a:r>
            <a:r>
              <a:rPr sz="2000" spc="-25" dirty="0">
                <a:solidFill>
                  <a:srgbClr val="404040"/>
                </a:solidFill>
                <a:latin typeface="Carlito"/>
                <a:cs typeface="Carlito"/>
              </a:rPr>
              <a:t>Likely </a:t>
            </a:r>
            <a:r>
              <a:rPr sz="2000" spc="-5" dirty="0">
                <a:solidFill>
                  <a:srgbClr val="404040"/>
                </a:solidFill>
                <a:latin typeface="Carlito"/>
                <a:cs typeface="Carlito"/>
              </a:rPr>
              <a:t>only </a:t>
            </a:r>
            <a:r>
              <a:rPr sz="2000" dirty="0">
                <a:solidFill>
                  <a:srgbClr val="404040"/>
                </a:solidFill>
                <a:latin typeface="Carlito"/>
                <a:cs typeface="Carlito"/>
              </a:rPr>
              <a:t>3 unique </a:t>
            </a:r>
            <a:r>
              <a:rPr sz="2000" spc="-5" dirty="0">
                <a:solidFill>
                  <a:srgbClr val="404040"/>
                </a:solidFill>
                <a:latin typeface="Carlito"/>
                <a:cs typeface="Carlito"/>
              </a:rPr>
              <a:t>launch_site values:  CCAFS SLC-40, KSC LC-39A,</a:t>
            </a:r>
            <a:r>
              <a:rPr sz="2000" spc="-310" dirty="0">
                <a:solidFill>
                  <a:srgbClr val="404040"/>
                </a:solidFill>
                <a:latin typeface="Carlito"/>
                <a:cs typeface="Carlito"/>
              </a:rPr>
              <a:t> </a:t>
            </a:r>
            <a:r>
              <a:rPr sz="2000" spc="-40" dirty="0">
                <a:solidFill>
                  <a:srgbClr val="404040"/>
                </a:solidFill>
                <a:latin typeface="Carlito"/>
                <a:cs typeface="Carlito"/>
              </a:rPr>
              <a:t>VAFB </a:t>
            </a:r>
            <a:r>
              <a:rPr sz="2000" spc="-10" dirty="0">
                <a:solidFill>
                  <a:srgbClr val="404040"/>
                </a:solidFill>
                <a:latin typeface="Carlito"/>
                <a:cs typeface="Carlito"/>
              </a:rPr>
              <a:t>SLC-4E</a:t>
            </a:r>
            <a:endParaRPr sz="2000" dirty="0">
              <a:latin typeface="Carlito"/>
              <a:cs typeface="Carlito"/>
            </a:endParaRPr>
          </a:p>
        </p:txBody>
      </p:sp>
      <p:pic>
        <p:nvPicPr>
          <p:cNvPr id="9" name="Imagem 8">
            <a:extLst>
              <a:ext uri="{FF2B5EF4-FFF2-40B4-BE49-F238E27FC236}">
                <a16:creationId xmlns:a16="http://schemas.microsoft.com/office/drawing/2014/main" id="{9349F50C-635C-4F79-8339-9BE6716051A6}"/>
              </a:ext>
            </a:extLst>
          </p:cNvPr>
          <p:cNvPicPr>
            <a:picLocks noChangeAspect="1"/>
          </p:cNvPicPr>
          <p:nvPr/>
        </p:nvPicPr>
        <p:blipFill>
          <a:blip r:embed="rId4"/>
          <a:stretch>
            <a:fillRect/>
          </a:stretch>
        </p:blipFill>
        <p:spPr>
          <a:xfrm>
            <a:off x="876005" y="1802082"/>
            <a:ext cx="3905795" cy="50489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98489F94-FAA6-4834-AD2B-B8AFF7F82589}"/>
              </a:ext>
            </a:extLst>
          </p:cNvPr>
          <p:cNvPicPr>
            <a:picLocks noChangeAspect="1"/>
          </p:cNvPicPr>
          <p:nvPr/>
        </p:nvPicPr>
        <p:blipFill>
          <a:blip r:embed="rId3"/>
          <a:stretch>
            <a:fillRect/>
          </a:stretch>
        </p:blipFill>
        <p:spPr>
          <a:xfrm>
            <a:off x="770011" y="1892999"/>
            <a:ext cx="5039428" cy="381053"/>
          </a:xfrm>
          <a:prstGeom prst="rect">
            <a:avLst/>
          </a:prstGeom>
        </p:spPr>
      </p:pic>
      <p:pic>
        <p:nvPicPr>
          <p:cNvPr id="9" name="Imagem 8">
            <a:extLst>
              <a:ext uri="{FF2B5EF4-FFF2-40B4-BE49-F238E27FC236}">
                <a16:creationId xmlns:a16="http://schemas.microsoft.com/office/drawing/2014/main" id="{8ABB8516-635D-4E00-A95C-7EAB79F95B40}"/>
              </a:ext>
            </a:extLst>
          </p:cNvPr>
          <p:cNvPicPr>
            <a:picLocks noChangeAspect="1"/>
          </p:cNvPicPr>
          <p:nvPr/>
        </p:nvPicPr>
        <p:blipFill rotWithShape="1">
          <a:blip r:embed="rId4"/>
          <a:srcRect l="5525" t="29397"/>
          <a:stretch/>
        </p:blipFill>
        <p:spPr>
          <a:xfrm>
            <a:off x="770011" y="2381560"/>
            <a:ext cx="7815865" cy="2350152"/>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1203223D-73D7-4690-828D-3FF6DFC66750}"/>
              </a:ext>
            </a:extLst>
          </p:cNvPr>
          <p:cNvPicPr>
            <a:picLocks noChangeAspect="1"/>
          </p:cNvPicPr>
          <p:nvPr/>
        </p:nvPicPr>
        <p:blipFill>
          <a:blip r:embed="rId3"/>
          <a:stretch>
            <a:fillRect/>
          </a:stretch>
        </p:blipFill>
        <p:spPr>
          <a:xfrm>
            <a:off x="770011" y="1742091"/>
            <a:ext cx="6763694" cy="447737"/>
          </a:xfrm>
          <a:prstGeom prst="rect">
            <a:avLst/>
          </a:prstGeom>
        </p:spPr>
      </p:pic>
      <p:pic>
        <p:nvPicPr>
          <p:cNvPr id="8" name="Imagem 7">
            <a:extLst>
              <a:ext uri="{FF2B5EF4-FFF2-40B4-BE49-F238E27FC236}">
                <a16:creationId xmlns:a16="http://schemas.microsoft.com/office/drawing/2014/main" id="{61F44FBD-9B73-4560-B274-97E60EFC80DE}"/>
              </a:ext>
            </a:extLst>
          </p:cNvPr>
          <p:cNvPicPr>
            <a:picLocks noChangeAspect="1"/>
          </p:cNvPicPr>
          <p:nvPr/>
        </p:nvPicPr>
        <p:blipFill rotWithShape="1">
          <a:blip r:embed="rId4"/>
          <a:srcRect t="64692" r="42574"/>
          <a:stretch/>
        </p:blipFill>
        <p:spPr>
          <a:xfrm>
            <a:off x="770012" y="2393251"/>
            <a:ext cx="3266412" cy="901938"/>
          </a:xfrm>
          <a:prstGeom prst="rect">
            <a:avLst/>
          </a:prstGeom>
        </p:spPr>
      </p:pic>
      <p:sp>
        <p:nvSpPr>
          <p:cNvPr id="9" name="object 4">
            <a:extLst>
              <a:ext uri="{FF2B5EF4-FFF2-40B4-BE49-F238E27FC236}">
                <a16:creationId xmlns:a16="http://schemas.microsoft.com/office/drawing/2014/main" id="{5A379A36-6C48-462F-9E56-EAE37044B3C6}"/>
              </a:ext>
            </a:extLst>
          </p:cNvPr>
          <p:cNvSpPr txBox="1"/>
          <p:nvPr/>
        </p:nvSpPr>
        <p:spPr>
          <a:xfrm>
            <a:off x="5225447" y="2844220"/>
            <a:ext cx="3489325" cy="2430145"/>
          </a:xfrm>
          <a:prstGeom prst="rect">
            <a:avLst/>
          </a:prstGeom>
        </p:spPr>
        <p:txBody>
          <a:bodyPr vert="horz" wrap="square" lIns="0" tIns="47625" rIns="0" bIns="0" rtlCol="0">
            <a:spAutoFit/>
          </a:bodyPr>
          <a:lstStyle/>
          <a:p>
            <a:pPr marL="12700" marR="5715">
              <a:lnSpc>
                <a:spcPts val="2160"/>
              </a:lnSpc>
              <a:spcBef>
                <a:spcPts val="37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sums </a:t>
            </a:r>
            <a:r>
              <a:rPr sz="2000" dirty="0">
                <a:solidFill>
                  <a:srgbClr val="404040"/>
                </a:solidFill>
                <a:latin typeface="Carlito"/>
                <a:cs typeface="Carlito"/>
              </a:rPr>
              <a:t>the </a:t>
            </a:r>
            <a:r>
              <a:rPr sz="2000" spc="-25" dirty="0">
                <a:solidFill>
                  <a:srgbClr val="404040"/>
                </a:solidFill>
                <a:latin typeface="Carlito"/>
                <a:cs typeface="Carlito"/>
              </a:rPr>
              <a:t>total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dirty="0">
                <a:solidFill>
                  <a:srgbClr val="404040"/>
                </a:solidFill>
                <a:latin typeface="Carlito"/>
                <a:cs typeface="Carlito"/>
              </a:rPr>
              <a:t>in kg </a:t>
            </a:r>
            <a:r>
              <a:rPr sz="2000" spc="-15" dirty="0">
                <a:solidFill>
                  <a:srgbClr val="404040"/>
                </a:solidFill>
                <a:latin typeface="Carlito"/>
                <a:cs typeface="Carlito"/>
              </a:rPr>
              <a:t>where </a:t>
            </a:r>
            <a:r>
              <a:rPr sz="2000" dirty="0">
                <a:solidFill>
                  <a:srgbClr val="404040"/>
                </a:solidFill>
                <a:latin typeface="Carlito"/>
                <a:cs typeface="Carlito"/>
              </a:rPr>
              <a:t>NASA </a:t>
            </a:r>
            <a:r>
              <a:rPr sz="2000" spc="-20" dirty="0">
                <a:solidFill>
                  <a:srgbClr val="404040"/>
                </a:solidFill>
                <a:latin typeface="Carlito"/>
                <a:cs typeface="Carlito"/>
              </a:rPr>
              <a:t>was </a:t>
            </a:r>
            <a:r>
              <a:rPr sz="2000" dirty="0">
                <a:solidFill>
                  <a:srgbClr val="404040"/>
                </a:solidFill>
                <a:latin typeface="Carlito"/>
                <a:cs typeface="Carlito"/>
              </a:rPr>
              <a:t>the  </a:t>
            </a:r>
            <a:r>
              <a:rPr sz="2000" spc="-60" dirty="0">
                <a:solidFill>
                  <a:srgbClr val="404040"/>
                </a:solidFill>
                <a:latin typeface="Carlito"/>
                <a:cs typeface="Carlito"/>
              </a:rPr>
              <a:t>customer.</a:t>
            </a:r>
            <a:endParaRPr sz="2000" dirty="0">
              <a:latin typeface="Carlito"/>
              <a:cs typeface="Carlito"/>
            </a:endParaRPr>
          </a:p>
          <a:p>
            <a:pPr marL="12700" marR="5080">
              <a:lnSpc>
                <a:spcPct val="90000"/>
              </a:lnSpc>
              <a:spcBef>
                <a:spcPts val="1370"/>
              </a:spcBef>
            </a:pPr>
            <a:r>
              <a:rPr sz="2000" spc="-15" dirty="0">
                <a:solidFill>
                  <a:srgbClr val="404040"/>
                </a:solidFill>
                <a:latin typeface="Carlito"/>
                <a:cs typeface="Carlito"/>
              </a:rPr>
              <a:t>CRS </a:t>
            </a:r>
            <a:r>
              <a:rPr sz="2000" spc="-20" dirty="0">
                <a:solidFill>
                  <a:srgbClr val="404040"/>
                </a:solidFill>
                <a:latin typeface="Carlito"/>
                <a:cs typeface="Carlito"/>
              </a:rPr>
              <a:t>stands </a:t>
            </a:r>
            <a:r>
              <a:rPr sz="2000" spc="-25" dirty="0">
                <a:solidFill>
                  <a:srgbClr val="404040"/>
                </a:solidFill>
                <a:latin typeface="Carlito"/>
                <a:cs typeface="Carlito"/>
              </a:rPr>
              <a:t>for </a:t>
            </a:r>
            <a:r>
              <a:rPr sz="2000" spc="-10" dirty="0">
                <a:solidFill>
                  <a:srgbClr val="404040"/>
                </a:solidFill>
                <a:latin typeface="Carlito"/>
                <a:cs typeface="Carlito"/>
              </a:rPr>
              <a:t>Commercial  </a:t>
            </a:r>
            <a:r>
              <a:rPr sz="2000" spc="-5" dirty="0">
                <a:solidFill>
                  <a:srgbClr val="404040"/>
                </a:solidFill>
                <a:latin typeface="Carlito"/>
                <a:cs typeface="Carlito"/>
              </a:rPr>
              <a:t>Resupply </a:t>
            </a:r>
            <a:r>
              <a:rPr sz="2000" dirty="0">
                <a:solidFill>
                  <a:srgbClr val="404040"/>
                </a:solidFill>
                <a:latin typeface="Carlito"/>
                <a:cs typeface="Carlito"/>
              </a:rPr>
              <a:t>Services which</a:t>
            </a:r>
            <a:r>
              <a:rPr sz="2000" spc="-90" dirty="0">
                <a:solidFill>
                  <a:srgbClr val="404040"/>
                </a:solidFill>
                <a:latin typeface="Carlito"/>
                <a:cs typeface="Carlito"/>
              </a:rPr>
              <a:t> </a:t>
            </a:r>
            <a:r>
              <a:rPr sz="2000" spc="-20" dirty="0">
                <a:solidFill>
                  <a:srgbClr val="404040"/>
                </a:solidFill>
                <a:latin typeface="Carlito"/>
                <a:cs typeface="Carlito"/>
              </a:rPr>
              <a:t>indicates  </a:t>
            </a:r>
            <a:r>
              <a:rPr sz="2000" spc="-5" dirty="0">
                <a:solidFill>
                  <a:srgbClr val="404040"/>
                </a:solidFill>
                <a:latin typeface="Carlito"/>
                <a:cs typeface="Carlito"/>
              </a:rPr>
              <a:t>that </a:t>
            </a:r>
            <a:r>
              <a:rPr sz="2000" dirty="0">
                <a:solidFill>
                  <a:srgbClr val="404040"/>
                </a:solidFill>
                <a:latin typeface="Carlito"/>
                <a:cs typeface="Carlito"/>
              </a:rPr>
              <a:t>these </a:t>
            </a:r>
            <a:r>
              <a:rPr sz="2000" spc="-10" dirty="0">
                <a:solidFill>
                  <a:srgbClr val="404040"/>
                </a:solidFill>
                <a:latin typeface="Carlito"/>
                <a:cs typeface="Carlito"/>
              </a:rPr>
              <a:t>payloads </a:t>
            </a:r>
            <a:r>
              <a:rPr sz="2000" spc="-20" dirty="0">
                <a:solidFill>
                  <a:srgbClr val="404040"/>
                </a:solidFill>
                <a:latin typeface="Carlito"/>
                <a:cs typeface="Carlito"/>
              </a:rPr>
              <a:t>were sent to  </a:t>
            </a:r>
            <a:r>
              <a:rPr sz="2000" dirty="0">
                <a:solidFill>
                  <a:srgbClr val="404040"/>
                </a:solidFill>
                <a:latin typeface="Carlito"/>
                <a:cs typeface="Carlito"/>
              </a:rPr>
              <a:t>the </a:t>
            </a:r>
            <a:r>
              <a:rPr sz="2000" spc="-10" dirty="0">
                <a:solidFill>
                  <a:srgbClr val="404040"/>
                </a:solidFill>
                <a:latin typeface="Carlito"/>
                <a:cs typeface="Carlito"/>
              </a:rPr>
              <a:t>International </a:t>
            </a:r>
            <a:r>
              <a:rPr sz="2000" dirty="0">
                <a:solidFill>
                  <a:srgbClr val="404040"/>
                </a:solidFill>
                <a:latin typeface="Carlito"/>
                <a:cs typeface="Carlito"/>
              </a:rPr>
              <a:t>Space </a:t>
            </a:r>
            <a:r>
              <a:rPr sz="2000" spc="-20" dirty="0">
                <a:solidFill>
                  <a:srgbClr val="404040"/>
                </a:solidFill>
                <a:latin typeface="Carlito"/>
                <a:cs typeface="Carlito"/>
              </a:rPr>
              <a:t>Station  </a:t>
            </a:r>
            <a:r>
              <a:rPr sz="2000" dirty="0">
                <a:solidFill>
                  <a:srgbClr val="404040"/>
                </a:solidFill>
                <a:latin typeface="Carlito"/>
                <a:cs typeface="Carlito"/>
              </a:rPr>
              <a:t>(ISS).</a:t>
            </a:r>
            <a:endParaRPr sz="2000" dirty="0">
              <a:latin typeface="Carlito"/>
              <a:cs typeface="Carlito"/>
            </a:endParaRPr>
          </a:p>
        </p:txBody>
      </p:sp>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Imagem 1">
            <a:extLst>
              <a:ext uri="{FF2B5EF4-FFF2-40B4-BE49-F238E27FC236}">
                <a16:creationId xmlns:a16="http://schemas.microsoft.com/office/drawing/2014/main" id="{C4BB5669-A94D-44EB-9D87-C0C6FC2E5E5B}"/>
              </a:ext>
            </a:extLst>
          </p:cNvPr>
          <p:cNvPicPr>
            <a:picLocks noChangeAspect="1"/>
          </p:cNvPicPr>
          <p:nvPr/>
        </p:nvPicPr>
        <p:blipFill rotWithShape="1">
          <a:blip r:embed="rId3"/>
          <a:srcRect t="63524" r="47264"/>
          <a:stretch/>
        </p:blipFill>
        <p:spPr>
          <a:xfrm>
            <a:off x="683683" y="2435318"/>
            <a:ext cx="3356559" cy="1047385"/>
          </a:xfrm>
          <a:prstGeom prst="rect">
            <a:avLst/>
          </a:prstGeom>
        </p:spPr>
      </p:pic>
      <p:sp>
        <p:nvSpPr>
          <p:cNvPr id="7" name="object 4">
            <a:extLst>
              <a:ext uri="{FF2B5EF4-FFF2-40B4-BE49-F238E27FC236}">
                <a16:creationId xmlns:a16="http://schemas.microsoft.com/office/drawing/2014/main" id="{724700FE-CA45-48CB-9C46-23BB90F031BD}"/>
              </a:ext>
            </a:extLst>
          </p:cNvPr>
          <p:cNvSpPr txBox="1"/>
          <p:nvPr/>
        </p:nvSpPr>
        <p:spPr>
          <a:xfrm>
            <a:off x="5770699" y="3153727"/>
            <a:ext cx="2723515" cy="2186305"/>
          </a:xfrm>
          <a:prstGeom prst="rect">
            <a:avLst/>
          </a:prstGeom>
        </p:spPr>
        <p:txBody>
          <a:bodyPr vert="horz" wrap="square" lIns="0" tIns="38100" rIns="0" bIns="0" rtlCol="0">
            <a:spAutoFit/>
          </a:bodyPr>
          <a:lstStyle/>
          <a:p>
            <a:pPr marL="12700" marR="172085">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calculates</a:t>
            </a:r>
            <a:r>
              <a:rPr sz="2000" spc="-204" dirty="0">
                <a:solidFill>
                  <a:srgbClr val="404040"/>
                </a:solidFill>
                <a:latin typeface="Carlito"/>
                <a:cs typeface="Carlito"/>
              </a:rPr>
              <a:t> </a:t>
            </a:r>
            <a:r>
              <a:rPr sz="2000" dirty="0">
                <a:solidFill>
                  <a:srgbClr val="404040"/>
                </a:solidFill>
                <a:latin typeface="Carlito"/>
                <a:cs typeface="Carlito"/>
              </a:rPr>
              <a:t>the  </a:t>
            </a: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or  </a:t>
            </a:r>
            <a:r>
              <a:rPr sz="2000" dirty="0">
                <a:solidFill>
                  <a:srgbClr val="404040"/>
                </a:solidFill>
                <a:latin typeface="Carlito"/>
                <a:cs typeface="Carlito"/>
              </a:rPr>
              <a:t>launches which </a:t>
            </a:r>
            <a:r>
              <a:rPr sz="2000" spc="-5" dirty="0">
                <a:solidFill>
                  <a:srgbClr val="404040"/>
                </a:solidFill>
                <a:latin typeface="Carlito"/>
                <a:cs typeface="Carlito"/>
              </a:rPr>
              <a:t>used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dirty="0">
                <a:solidFill>
                  <a:srgbClr val="404040"/>
                </a:solidFill>
                <a:latin typeface="Carlito"/>
                <a:cs typeface="Carlito"/>
              </a:rPr>
              <a:t>F9</a:t>
            </a:r>
            <a:r>
              <a:rPr sz="2000" spc="-35" dirty="0">
                <a:solidFill>
                  <a:srgbClr val="404040"/>
                </a:solidFill>
                <a:latin typeface="Carlito"/>
                <a:cs typeface="Carlito"/>
              </a:rPr>
              <a:t> </a:t>
            </a:r>
            <a:r>
              <a:rPr sz="2000" dirty="0">
                <a:solidFill>
                  <a:srgbClr val="404040"/>
                </a:solidFill>
                <a:latin typeface="Carlito"/>
                <a:cs typeface="Carlito"/>
              </a:rPr>
              <a:t>v1.1</a:t>
            </a:r>
            <a:endParaRPr sz="2000" dirty="0">
              <a:latin typeface="Carlito"/>
              <a:cs typeface="Carlito"/>
            </a:endParaRPr>
          </a:p>
          <a:p>
            <a:pPr marL="12700" marR="5080">
              <a:lnSpc>
                <a:spcPct val="91800"/>
              </a:lnSpc>
              <a:spcBef>
                <a:spcPts val="1400"/>
              </a:spcBef>
            </a:pPr>
            <a:r>
              <a:rPr sz="2000" spc="-40" dirty="0">
                <a:solidFill>
                  <a:srgbClr val="404040"/>
                </a:solidFill>
                <a:latin typeface="Carlito"/>
                <a:cs typeface="Carlito"/>
              </a:rPr>
              <a:t>Average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F9 1.1 </a:t>
            </a:r>
            <a:r>
              <a:rPr sz="2000" spc="-5" dirty="0">
                <a:solidFill>
                  <a:srgbClr val="404040"/>
                </a:solidFill>
                <a:latin typeface="Carlito"/>
                <a:cs typeface="Carlito"/>
              </a:rPr>
              <a:t>is on </a:t>
            </a:r>
            <a:r>
              <a:rPr sz="2000" dirty="0">
                <a:solidFill>
                  <a:srgbClr val="404040"/>
                </a:solidFill>
                <a:latin typeface="Carlito"/>
                <a:cs typeface="Carlito"/>
              </a:rPr>
              <a:t>the </a:t>
            </a:r>
            <a:r>
              <a:rPr sz="2000" spc="-5" dirty="0">
                <a:solidFill>
                  <a:srgbClr val="404040"/>
                </a:solidFill>
                <a:latin typeface="Carlito"/>
                <a:cs typeface="Carlito"/>
              </a:rPr>
              <a:t>low </a:t>
            </a:r>
            <a:r>
              <a:rPr sz="2000" dirty="0">
                <a:solidFill>
                  <a:srgbClr val="404040"/>
                </a:solidFill>
                <a:latin typeface="Carlito"/>
                <a:cs typeface="Carlito"/>
              </a:rPr>
              <a:t>end</a:t>
            </a:r>
            <a:r>
              <a:rPr sz="2000" spc="-235" dirty="0">
                <a:solidFill>
                  <a:srgbClr val="404040"/>
                </a:solidFill>
                <a:latin typeface="Carlito"/>
                <a:cs typeface="Carlito"/>
              </a:rPr>
              <a:t> </a:t>
            </a:r>
            <a:r>
              <a:rPr sz="2000" spc="-5" dirty="0">
                <a:solidFill>
                  <a:srgbClr val="404040"/>
                </a:solidFill>
                <a:latin typeface="Carlito"/>
                <a:cs typeface="Carlito"/>
              </a:rPr>
              <a:t>of  our </a:t>
            </a:r>
            <a:r>
              <a:rPr sz="2000" spc="-10" dirty="0">
                <a:solidFill>
                  <a:srgbClr val="404040"/>
                </a:solidFill>
                <a:latin typeface="Carlito"/>
                <a:cs typeface="Carlito"/>
              </a:rPr>
              <a:t>payload </a:t>
            </a:r>
            <a:r>
              <a:rPr sz="2000" spc="-5" dirty="0">
                <a:solidFill>
                  <a:srgbClr val="404040"/>
                </a:solidFill>
                <a:latin typeface="Carlito"/>
                <a:cs typeface="Carlito"/>
              </a:rPr>
              <a:t>mass</a:t>
            </a:r>
            <a:r>
              <a:rPr sz="2000" spc="-114" dirty="0">
                <a:solidFill>
                  <a:srgbClr val="404040"/>
                </a:solidFill>
                <a:latin typeface="Carlito"/>
                <a:cs typeface="Carlito"/>
              </a:rPr>
              <a:t> </a:t>
            </a:r>
            <a:r>
              <a:rPr sz="2000" spc="-20" dirty="0">
                <a:solidFill>
                  <a:srgbClr val="404040"/>
                </a:solidFill>
                <a:latin typeface="Carlito"/>
                <a:cs typeface="Carlito"/>
              </a:rPr>
              <a:t>range</a:t>
            </a:r>
            <a:endParaRPr sz="2000" dirty="0">
              <a:latin typeface="Carlito"/>
              <a:cs typeface="Carlito"/>
            </a:endParaRPr>
          </a:p>
        </p:txBody>
      </p:sp>
      <p:pic>
        <p:nvPicPr>
          <p:cNvPr id="9" name="Imagem 8">
            <a:extLst>
              <a:ext uri="{FF2B5EF4-FFF2-40B4-BE49-F238E27FC236}">
                <a16:creationId xmlns:a16="http://schemas.microsoft.com/office/drawing/2014/main" id="{652AE1A3-67DE-4230-ABE0-4743436B4BFB}"/>
              </a:ext>
            </a:extLst>
          </p:cNvPr>
          <p:cNvPicPr>
            <a:picLocks noChangeAspect="1"/>
          </p:cNvPicPr>
          <p:nvPr/>
        </p:nvPicPr>
        <p:blipFill>
          <a:blip r:embed="rId4"/>
          <a:stretch>
            <a:fillRect/>
          </a:stretch>
        </p:blipFill>
        <p:spPr>
          <a:xfrm>
            <a:off x="683683" y="1850996"/>
            <a:ext cx="7335274" cy="419158"/>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7" name="object 4">
            <a:extLst>
              <a:ext uri="{FF2B5EF4-FFF2-40B4-BE49-F238E27FC236}">
                <a16:creationId xmlns:a16="http://schemas.microsoft.com/office/drawing/2014/main" id="{EA0665BD-BA1B-4716-B13A-FB271921F708}"/>
              </a:ext>
            </a:extLst>
          </p:cNvPr>
          <p:cNvSpPr txBox="1"/>
          <p:nvPr/>
        </p:nvSpPr>
        <p:spPr>
          <a:xfrm>
            <a:off x="8045841" y="1744591"/>
            <a:ext cx="3239770" cy="2364740"/>
          </a:xfrm>
          <a:prstGeom prst="rect">
            <a:avLst/>
          </a:prstGeom>
        </p:spPr>
        <p:txBody>
          <a:bodyPr vert="horz" wrap="square" lIns="0" tIns="38100" rIns="0" bIns="0" rtlCol="0">
            <a:spAutoFit/>
          </a:bodyPr>
          <a:lstStyle/>
          <a:p>
            <a:pPr marL="12700" marR="135255">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35" dirty="0">
                <a:solidFill>
                  <a:srgbClr val="404040"/>
                </a:solidFill>
                <a:latin typeface="Carlito"/>
                <a:cs typeface="Carlito"/>
              </a:rPr>
              <a:t>first  </a:t>
            </a:r>
            <a:r>
              <a:rPr sz="2000" spc="-5" dirty="0">
                <a:solidFill>
                  <a:srgbClr val="404040"/>
                </a:solidFill>
                <a:latin typeface="Carlito"/>
                <a:cs typeface="Carlito"/>
              </a:rPr>
              <a:t>successful </a:t>
            </a:r>
            <a:r>
              <a:rPr sz="2000" spc="-15" dirty="0">
                <a:solidFill>
                  <a:srgbClr val="404040"/>
                </a:solidFill>
                <a:latin typeface="Carlito"/>
                <a:cs typeface="Carlito"/>
              </a:rPr>
              <a:t>ground </a:t>
            </a:r>
            <a:r>
              <a:rPr sz="2000" spc="-5" dirty="0">
                <a:solidFill>
                  <a:srgbClr val="404040"/>
                </a:solidFill>
                <a:latin typeface="Carlito"/>
                <a:cs typeface="Carlito"/>
              </a:rPr>
              <a:t>pad</a:t>
            </a:r>
            <a:r>
              <a:rPr sz="2000" spc="-145" dirty="0">
                <a:solidFill>
                  <a:srgbClr val="404040"/>
                </a:solidFill>
                <a:latin typeface="Carlito"/>
                <a:cs typeface="Carlito"/>
              </a:rPr>
              <a:t> </a:t>
            </a:r>
            <a:r>
              <a:rPr sz="2000" dirty="0">
                <a:solidFill>
                  <a:srgbClr val="404040"/>
                </a:solidFill>
                <a:latin typeface="Carlito"/>
                <a:cs typeface="Carlito"/>
              </a:rPr>
              <a:t>landing  </a:t>
            </a:r>
            <a:r>
              <a:rPr sz="2000" spc="-25" dirty="0">
                <a:solidFill>
                  <a:srgbClr val="404040"/>
                </a:solidFill>
                <a:latin typeface="Carlito"/>
                <a:cs typeface="Carlito"/>
              </a:rPr>
              <a:t>date.</a:t>
            </a:r>
            <a:endParaRPr sz="2000" dirty="0">
              <a:latin typeface="Carlito"/>
              <a:cs typeface="Carlito"/>
            </a:endParaRPr>
          </a:p>
          <a:p>
            <a:pPr marL="12700">
              <a:lnSpc>
                <a:spcPts val="2300"/>
              </a:lnSpc>
              <a:spcBef>
                <a:spcPts val="1200"/>
              </a:spcBef>
            </a:pPr>
            <a:r>
              <a:rPr sz="2000" spc="-35" dirty="0">
                <a:solidFill>
                  <a:srgbClr val="404040"/>
                </a:solidFill>
                <a:latin typeface="Carlito"/>
                <a:cs typeface="Carlito"/>
              </a:rPr>
              <a:t>First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a:t>
            </a:r>
            <a:r>
              <a:rPr sz="2000" spc="-75" dirty="0">
                <a:solidFill>
                  <a:srgbClr val="404040"/>
                </a:solidFill>
                <a:latin typeface="Carlito"/>
                <a:cs typeface="Carlito"/>
              </a:rPr>
              <a:t> </a:t>
            </a:r>
            <a:r>
              <a:rPr sz="2000" spc="-5" dirty="0">
                <a:solidFill>
                  <a:srgbClr val="404040"/>
                </a:solidFill>
                <a:latin typeface="Carlito"/>
                <a:cs typeface="Carlito"/>
              </a:rPr>
              <a:t>wasn’t</a:t>
            </a:r>
            <a:endParaRPr sz="2000" dirty="0">
              <a:latin typeface="Carlito"/>
              <a:cs typeface="Carlito"/>
            </a:endParaRPr>
          </a:p>
          <a:p>
            <a:pPr marL="12700">
              <a:lnSpc>
                <a:spcPts val="2300"/>
              </a:lnSpc>
            </a:pPr>
            <a:r>
              <a:rPr sz="2000" spc="-5" dirty="0">
                <a:solidFill>
                  <a:srgbClr val="404040"/>
                </a:solidFill>
                <a:latin typeface="Carlito"/>
                <a:cs typeface="Carlito"/>
              </a:rPr>
              <a:t>until </a:t>
            </a:r>
            <a:r>
              <a:rPr sz="2000" dirty="0">
                <a:solidFill>
                  <a:srgbClr val="404040"/>
                </a:solidFill>
                <a:latin typeface="Carlito"/>
                <a:cs typeface="Carlito"/>
              </a:rPr>
              <a:t>the end </a:t>
            </a:r>
            <a:r>
              <a:rPr sz="2000" spc="-5" dirty="0">
                <a:solidFill>
                  <a:srgbClr val="404040"/>
                </a:solidFill>
                <a:latin typeface="Carlito"/>
                <a:cs typeface="Carlito"/>
              </a:rPr>
              <a:t>of</a:t>
            </a:r>
            <a:r>
              <a:rPr sz="2000" spc="-105" dirty="0">
                <a:solidFill>
                  <a:srgbClr val="404040"/>
                </a:solidFill>
                <a:latin typeface="Carlito"/>
                <a:cs typeface="Carlito"/>
              </a:rPr>
              <a:t> </a:t>
            </a:r>
            <a:r>
              <a:rPr sz="2000" dirty="0">
                <a:solidFill>
                  <a:srgbClr val="404040"/>
                </a:solidFill>
                <a:latin typeface="Carlito"/>
                <a:cs typeface="Carlito"/>
              </a:rPr>
              <a:t>2015.</a:t>
            </a:r>
            <a:endParaRPr sz="2000" dirty="0">
              <a:latin typeface="Carlito"/>
              <a:cs typeface="Carlito"/>
            </a:endParaRPr>
          </a:p>
          <a:p>
            <a:pPr marL="12700">
              <a:lnSpc>
                <a:spcPts val="2305"/>
              </a:lnSpc>
              <a:spcBef>
                <a:spcPts val="1200"/>
              </a:spcBef>
            </a:pP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70" dirty="0">
                <a:solidFill>
                  <a:srgbClr val="404040"/>
                </a:solidFill>
                <a:latin typeface="Carlito"/>
                <a:cs typeface="Carlito"/>
              </a:rPr>
              <a:t> </a:t>
            </a:r>
            <a:r>
              <a:rPr sz="2000" spc="-20" dirty="0">
                <a:solidFill>
                  <a:srgbClr val="404040"/>
                </a:solidFill>
                <a:latin typeface="Carlito"/>
                <a:cs typeface="Carlito"/>
              </a:rPr>
              <a:t>general</a:t>
            </a:r>
            <a:endParaRPr sz="2000" dirty="0">
              <a:latin typeface="Carlito"/>
              <a:cs typeface="Carlito"/>
            </a:endParaRPr>
          </a:p>
          <a:p>
            <a:pPr marL="12700">
              <a:lnSpc>
                <a:spcPts val="2305"/>
              </a:lnSpc>
            </a:pPr>
            <a:r>
              <a:rPr sz="2000" dirty="0">
                <a:solidFill>
                  <a:srgbClr val="404040"/>
                </a:solidFill>
                <a:latin typeface="Carlito"/>
                <a:cs typeface="Carlito"/>
              </a:rPr>
              <a:t>appear </a:t>
            </a:r>
            <a:r>
              <a:rPr sz="2000" spc="-20" dirty="0">
                <a:solidFill>
                  <a:srgbClr val="404040"/>
                </a:solidFill>
                <a:latin typeface="Carlito"/>
                <a:cs typeface="Carlito"/>
              </a:rPr>
              <a:t>starting</a:t>
            </a:r>
            <a:r>
              <a:rPr sz="2000" spc="-5" dirty="0">
                <a:solidFill>
                  <a:srgbClr val="404040"/>
                </a:solidFill>
                <a:latin typeface="Carlito"/>
                <a:cs typeface="Carlito"/>
              </a:rPr>
              <a:t> </a:t>
            </a:r>
            <a:r>
              <a:rPr sz="2000" dirty="0">
                <a:solidFill>
                  <a:srgbClr val="404040"/>
                </a:solidFill>
                <a:latin typeface="Carlito"/>
                <a:cs typeface="Carlito"/>
              </a:rPr>
              <a:t>2014.</a:t>
            </a:r>
            <a:endParaRPr sz="2000" dirty="0">
              <a:latin typeface="Carlito"/>
              <a:cs typeface="Carlito"/>
            </a:endParaRPr>
          </a:p>
        </p:txBody>
      </p:sp>
      <p:pic>
        <p:nvPicPr>
          <p:cNvPr id="2" name="Imagem 1">
            <a:extLst>
              <a:ext uri="{FF2B5EF4-FFF2-40B4-BE49-F238E27FC236}">
                <a16:creationId xmlns:a16="http://schemas.microsoft.com/office/drawing/2014/main" id="{3EAF41B6-2EF4-4FA9-9EC0-9FD41AFB8A24}"/>
              </a:ext>
            </a:extLst>
          </p:cNvPr>
          <p:cNvPicPr>
            <a:picLocks noChangeAspect="1"/>
          </p:cNvPicPr>
          <p:nvPr/>
        </p:nvPicPr>
        <p:blipFill rotWithShape="1">
          <a:blip r:embed="rId3"/>
          <a:srcRect t="63934" r="60774"/>
          <a:stretch/>
        </p:blipFill>
        <p:spPr>
          <a:xfrm>
            <a:off x="745522" y="2411352"/>
            <a:ext cx="2267092" cy="1031219"/>
          </a:xfrm>
          <a:prstGeom prst="rect">
            <a:avLst/>
          </a:prstGeom>
        </p:spPr>
      </p:pic>
      <p:pic>
        <p:nvPicPr>
          <p:cNvPr id="10" name="Imagem 9">
            <a:extLst>
              <a:ext uri="{FF2B5EF4-FFF2-40B4-BE49-F238E27FC236}">
                <a16:creationId xmlns:a16="http://schemas.microsoft.com/office/drawing/2014/main" id="{5315A294-C201-49A9-8062-5E7A86223997}"/>
              </a:ext>
            </a:extLst>
          </p:cNvPr>
          <p:cNvPicPr>
            <a:picLocks noChangeAspect="1"/>
          </p:cNvPicPr>
          <p:nvPr/>
        </p:nvPicPr>
        <p:blipFill>
          <a:blip r:embed="rId4"/>
          <a:stretch>
            <a:fillRect/>
          </a:stretch>
        </p:blipFill>
        <p:spPr>
          <a:xfrm>
            <a:off x="770011" y="1868469"/>
            <a:ext cx="6163535" cy="48584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Imagem 1">
            <a:extLst>
              <a:ext uri="{FF2B5EF4-FFF2-40B4-BE49-F238E27FC236}">
                <a16:creationId xmlns:a16="http://schemas.microsoft.com/office/drawing/2014/main" id="{71536AF0-3139-4539-AE9F-D6EE6FEA0D55}"/>
              </a:ext>
            </a:extLst>
          </p:cNvPr>
          <p:cNvPicPr>
            <a:picLocks noChangeAspect="1"/>
          </p:cNvPicPr>
          <p:nvPr/>
        </p:nvPicPr>
        <p:blipFill rotWithShape="1">
          <a:blip r:embed="rId3"/>
          <a:srcRect t="45083" r="74748"/>
          <a:stretch/>
        </p:blipFill>
        <p:spPr>
          <a:xfrm>
            <a:off x="716180" y="2454702"/>
            <a:ext cx="1738058" cy="1449705"/>
          </a:xfrm>
          <a:prstGeom prst="rect">
            <a:avLst/>
          </a:prstGeom>
        </p:spPr>
      </p:pic>
      <p:sp>
        <p:nvSpPr>
          <p:cNvPr id="6" name="object 4">
            <a:extLst>
              <a:ext uri="{FF2B5EF4-FFF2-40B4-BE49-F238E27FC236}">
                <a16:creationId xmlns:a16="http://schemas.microsoft.com/office/drawing/2014/main" id="{778027C1-D9BA-4CEA-B522-6944FD1F8772}"/>
              </a:ext>
            </a:extLst>
          </p:cNvPr>
          <p:cNvSpPr txBox="1"/>
          <p:nvPr/>
        </p:nvSpPr>
        <p:spPr>
          <a:xfrm>
            <a:off x="6401997" y="3429000"/>
            <a:ext cx="3121025" cy="1449705"/>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four  booster </a:t>
            </a:r>
            <a:r>
              <a:rPr sz="2000" spc="-25" dirty="0">
                <a:solidFill>
                  <a:srgbClr val="404040"/>
                </a:solidFill>
                <a:latin typeface="Carlito"/>
                <a:cs typeface="Carlito"/>
              </a:rPr>
              <a:t>versions </a:t>
            </a:r>
            <a:r>
              <a:rPr sz="2000" spc="-5" dirty="0">
                <a:solidFill>
                  <a:srgbClr val="404040"/>
                </a:solidFill>
                <a:latin typeface="Carlito"/>
                <a:cs typeface="Carlito"/>
              </a:rPr>
              <a:t>that had  successful </a:t>
            </a:r>
            <a:r>
              <a:rPr sz="2000" spc="-20" dirty="0">
                <a:solidFill>
                  <a:srgbClr val="404040"/>
                </a:solidFill>
                <a:latin typeface="Carlito"/>
                <a:cs typeface="Carlito"/>
              </a:rPr>
              <a:t>drone </a:t>
            </a:r>
            <a:r>
              <a:rPr sz="2000" spc="-5" dirty="0">
                <a:solidFill>
                  <a:srgbClr val="404040"/>
                </a:solidFill>
                <a:latin typeface="Carlito"/>
                <a:cs typeface="Carlito"/>
              </a:rPr>
              <a:t>ship</a:t>
            </a:r>
            <a:r>
              <a:rPr sz="2000" spc="-100" dirty="0">
                <a:solidFill>
                  <a:srgbClr val="404040"/>
                </a:solidFill>
                <a:latin typeface="Carlito"/>
                <a:cs typeface="Carlito"/>
              </a:rPr>
              <a:t> </a:t>
            </a:r>
            <a:r>
              <a:rPr sz="2000" dirty="0">
                <a:solidFill>
                  <a:srgbClr val="404040"/>
                </a:solidFill>
                <a:latin typeface="Carlito"/>
                <a:cs typeface="Carlito"/>
              </a:rPr>
              <a:t>landings  and a </a:t>
            </a:r>
            <a:r>
              <a:rPr sz="2000" spc="-5" dirty="0">
                <a:solidFill>
                  <a:srgbClr val="404040"/>
                </a:solidFill>
                <a:latin typeface="Carlito"/>
                <a:cs typeface="Carlito"/>
              </a:rPr>
              <a:t>payload mass between  </a:t>
            </a:r>
            <a:r>
              <a:rPr sz="2000" dirty="0">
                <a:solidFill>
                  <a:srgbClr val="404040"/>
                </a:solidFill>
                <a:latin typeface="Carlito"/>
                <a:cs typeface="Carlito"/>
              </a:rPr>
              <a:t>4000 and 6000</a:t>
            </a:r>
            <a:r>
              <a:rPr sz="2000" spc="-165" dirty="0">
                <a:solidFill>
                  <a:srgbClr val="404040"/>
                </a:solidFill>
                <a:latin typeface="Carlito"/>
                <a:cs typeface="Carlito"/>
              </a:rPr>
              <a:t> </a:t>
            </a:r>
            <a:r>
              <a:rPr sz="2000" spc="-25" dirty="0">
                <a:solidFill>
                  <a:srgbClr val="404040"/>
                </a:solidFill>
                <a:latin typeface="Carlito"/>
                <a:cs typeface="Carlito"/>
              </a:rPr>
              <a:t>noninclusively.</a:t>
            </a:r>
            <a:endParaRPr sz="2000" dirty="0">
              <a:latin typeface="Carlito"/>
              <a:cs typeface="Carlito"/>
            </a:endParaRPr>
          </a:p>
        </p:txBody>
      </p:sp>
      <p:pic>
        <p:nvPicPr>
          <p:cNvPr id="7" name="Imagem 6">
            <a:extLst>
              <a:ext uri="{FF2B5EF4-FFF2-40B4-BE49-F238E27FC236}">
                <a16:creationId xmlns:a16="http://schemas.microsoft.com/office/drawing/2014/main" id="{40058A3A-BEDE-4A93-81C5-F658F7BD73ED}"/>
              </a:ext>
            </a:extLst>
          </p:cNvPr>
          <p:cNvPicPr>
            <a:picLocks noChangeAspect="1"/>
          </p:cNvPicPr>
          <p:nvPr/>
        </p:nvPicPr>
        <p:blipFill>
          <a:blip r:embed="rId4"/>
          <a:stretch>
            <a:fillRect/>
          </a:stretch>
        </p:blipFill>
        <p:spPr>
          <a:xfrm>
            <a:off x="716180" y="1845017"/>
            <a:ext cx="7344800" cy="60968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m 1">
            <a:extLst>
              <a:ext uri="{FF2B5EF4-FFF2-40B4-BE49-F238E27FC236}">
                <a16:creationId xmlns:a16="http://schemas.microsoft.com/office/drawing/2014/main" id="{D5AD2C5A-7D1F-44C3-9FBA-CC7D71F1EE4F}"/>
              </a:ext>
            </a:extLst>
          </p:cNvPr>
          <p:cNvPicPr>
            <a:picLocks noChangeAspect="1"/>
          </p:cNvPicPr>
          <p:nvPr/>
        </p:nvPicPr>
        <p:blipFill rotWithShape="1">
          <a:blip r:embed="rId3"/>
          <a:srcRect t="50000" r="13822"/>
          <a:stretch/>
        </p:blipFill>
        <p:spPr>
          <a:xfrm>
            <a:off x="753218" y="2116416"/>
            <a:ext cx="4429006" cy="1719221"/>
          </a:xfrm>
          <a:prstGeom prst="rect">
            <a:avLst/>
          </a:prstGeom>
        </p:spPr>
      </p:pic>
      <p:sp>
        <p:nvSpPr>
          <p:cNvPr id="6" name="object 4">
            <a:extLst>
              <a:ext uri="{FF2B5EF4-FFF2-40B4-BE49-F238E27FC236}">
                <a16:creationId xmlns:a16="http://schemas.microsoft.com/office/drawing/2014/main" id="{D711757F-BB51-486C-982B-15F54A12674F}"/>
              </a:ext>
            </a:extLst>
          </p:cNvPr>
          <p:cNvSpPr txBox="1"/>
          <p:nvPr/>
        </p:nvSpPr>
        <p:spPr>
          <a:xfrm>
            <a:off x="7211694" y="2381259"/>
            <a:ext cx="3716020" cy="3379470"/>
          </a:xfrm>
          <a:prstGeom prst="rect">
            <a:avLst/>
          </a:prstGeom>
        </p:spPr>
        <p:txBody>
          <a:bodyPr vert="horz" wrap="square" lIns="0" tIns="13335" rIns="0" bIns="0" rtlCol="0">
            <a:spAutoFit/>
          </a:bodyPr>
          <a:lstStyle/>
          <a:p>
            <a:pPr marL="12700">
              <a:lnSpc>
                <a:spcPts val="2305"/>
              </a:lnSpc>
              <a:spcBef>
                <a:spcPts val="105"/>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15" dirty="0">
                <a:solidFill>
                  <a:srgbClr val="404040"/>
                </a:solidFill>
                <a:latin typeface="Carlito"/>
                <a:cs typeface="Carlito"/>
              </a:rPr>
              <a:t>count </a:t>
            </a:r>
            <a:r>
              <a:rPr sz="2000" spc="-5" dirty="0">
                <a:solidFill>
                  <a:srgbClr val="404040"/>
                </a:solidFill>
                <a:latin typeface="Carlito"/>
                <a:cs typeface="Carlito"/>
              </a:rPr>
              <a:t>of</a:t>
            </a:r>
            <a:r>
              <a:rPr sz="2000" spc="-140" dirty="0">
                <a:solidFill>
                  <a:srgbClr val="404040"/>
                </a:solidFill>
                <a:latin typeface="Carlito"/>
                <a:cs typeface="Carlito"/>
              </a:rPr>
              <a:t> </a:t>
            </a:r>
            <a:r>
              <a:rPr sz="2000" dirty="0">
                <a:solidFill>
                  <a:srgbClr val="404040"/>
                </a:solidFill>
                <a:latin typeface="Carlito"/>
                <a:cs typeface="Carlito"/>
              </a:rPr>
              <a:t>each</a:t>
            </a:r>
            <a:endParaRPr sz="2000" dirty="0">
              <a:latin typeface="Carlito"/>
              <a:cs typeface="Carlito"/>
            </a:endParaRPr>
          </a:p>
          <a:p>
            <a:pPr marL="12700">
              <a:lnSpc>
                <a:spcPts val="2305"/>
              </a:lnSpc>
            </a:pPr>
            <a:r>
              <a:rPr sz="2000" spc="-5" dirty="0">
                <a:solidFill>
                  <a:srgbClr val="404040"/>
                </a:solidFill>
                <a:latin typeface="Carlito"/>
                <a:cs typeface="Carlito"/>
              </a:rPr>
              <a:t>mission</a:t>
            </a:r>
            <a:r>
              <a:rPr sz="2000" spc="-10" dirty="0">
                <a:solidFill>
                  <a:srgbClr val="404040"/>
                </a:solidFill>
                <a:latin typeface="Carlito"/>
                <a:cs typeface="Carlito"/>
              </a:rPr>
              <a:t> </a:t>
            </a:r>
            <a:r>
              <a:rPr sz="2000" spc="-15" dirty="0">
                <a:solidFill>
                  <a:srgbClr val="404040"/>
                </a:solidFill>
                <a:latin typeface="Carlito"/>
                <a:cs typeface="Carlito"/>
              </a:rPr>
              <a:t>outcome.</a:t>
            </a:r>
            <a:endParaRPr sz="2000" dirty="0">
              <a:latin typeface="Carlito"/>
              <a:cs typeface="Carlito"/>
            </a:endParaRPr>
          </a:p>
          <a:p>
            <a:pPr marL="12700" marR="83820">
              <a:lnSpc>
                <a:spcPts val="2200"/>
              </a:lnSpc>
              <a:spcBef>
                <a:spcPts val="1440"/>
              </a:spcBef>
            </a:pPr>
            <a:r>
              <a:rPr sz="2000" dirty="0">
                <a:solidFill>
                  <a:srgbClr val="404040"/>
                </a:solidFill>
                <a:latin typeface="Carlito"/>
                <a:cs typeface="Carlito"/>
              </a:rPr>
              <a:t>SpaceX </a:t>
            </a:r>
            <a:r>
              <a:rPr sz="2000" spc="-5" dirty="0">
                <a:solidFill>
                  <a:srgbClr val="404040"/>
                </a:solidFill>
                <a:latin typeface="Carlito"/>
                <a:cs typeface="Carlito"/>
              </a:rPr>
              <a:t>appears </a:t>
            </a:r>
            <a:r>
              <a:rPr sz="2000" spc="-20" dirty="0">
                <a:solidFill>
                  <a:srgbClr val="404040"/>
                </a:solidFill>
                <a:latin typeface="Carlito"/>
                <a:cs typeface="Carlito"/>
              </a:rPr>
              <a:t>to </a:t>
            </a:r>
            <a:r>
              <a:rPr sz="2000" spc="-5" dirty="0">
                <a:solidFill>
                  <a:srgbClr val="404040"/>
                </a:solidFill>
                <a:latin typeface="Carlito"/>
                <a:cs typeface="Carlito"/>
              </a:rPr>
              <a:t>achieve </a:t>
            </a:r>
            <a:r>
              <a:rPr sz="2000" dirty="0">
                <a:solidFill>
                  <a:srgbClr val="404040"/>
                </a:solidFill>
                <a:latin typeface="Carlito"/>
                <a:cs typeface="Carlito"/>
              </a:rPr>
              <a:t>its  </a:t>
            </a:r>
            <a:r>
              <a:rPr sz="2000" spc="-5" dirty="0">
                <a:solidFill>
                  <a:srgbClr val="404040"/>
                </a:solidFill>
                <a:latin typeface="Carlito"/>
                <a:cs typeface="Carlito"/>
              </a:rPr>
              <a:t>mission </a:t>
            </a:r>
            <a:r>
              <a:rPr sz="2000" spc="-20" dirty="0">
                <a:solidFill>
                  <a:srgbClr val="404040"/>
                </a:solidFill>
                <a:latin typeface="Carlito"/>
                <a:cs typeface="Carlito"/>
              </a:rPr>
              <a:t>outcome </a:t>
            </a:r>
            <a:r>
              <a:rPr sz="2000" spc="-5" dirty="0">
                <a:solidFill>
                  <a:srgbClr val="404040"/>
                </a:solidFill>
                <a:latin typeface="Carlito"/>
                <a:cs typeface="Carlito"/>
              </a:rPr>
              <a:t>nearly </a:t>
            </a:r>
            <a:r>
              <a:rPr sz="2000" dirty="0">
                <a:solidFill>
                  <a:srgbClr val="404040"/>
                </a:solidFill>
                <a:latin typeface="Carlito"/>
                <a:cs typeface="Carlito"/>
              </a:rPr>
              <a:t>99% </a:t>
            </a:r>
            <a:r>
              <a:rPr sz="2000" spc="-5" dirty="0">
                <a:solidFill>
                  <a:srgbClr val="404040"/>
                </a:solidFill>
                <a:latin typeface="Carlito"/>
                <a:cs typeface="Carlito"/>
              </a:rPr>
              <a:t>of</a:t>
            </a:r>
            <a:r>
              <a:rPr sz="2000" spc="-100" dirty="0">
                <a:solidFill>
                  <a:srgbClr val="404040"/>
                </a:solidFill>
                <a:latin typeface="Carlito"/>
                <a:cs typeface="Carlito"/>
              </a:rPr>
              <a:t> </a:t>
            </a:r>
            <a:r>
              <a:rPr sz="2000" dirty="0">
                <a:solidFill>
                  <a:srgbClr val="404040"/>
                </a:solidFill>
                <a:latin typeface="Carlito"/>
                <a:cs typeface="Carlito"/>
              </a:rPr>
              <a:t>the  </a:t>
            </a:r>
            <a:r>
              <a:rPr sz="2000" spc="-5" dirty="0">
                <a:solidFill>
                  <a:srgbClr val="404040"/>
                </a:solidFill>
                <a:latin typeface="Carlito"/>
                <a:cs typeface="Carlito"/>
              </a:rPr>
              <a:t>time.</a:t>
            </a:r>
            <a:endParaRPr sz="2000" dirty="0">
              <a:latin typeface="Carlito"/>
              <a:cs typeface="Carlito"/>
            </a:endParaRPr>
          </a:p>
          <a:p>
            <a:pPr marL="12700">
              <a:lnSpc>
                <a:spcPts val="2305"/>
              </a:lnSpc>
              <a:spcBef>
                <a:spcPts val="1150"/>
              </a:spcBef>
            </a:pPr>
            <a:r>
              <a:rPr sz="2000" spc="-5" dirty="0">
                <a:solidFill>
                  <a:srgbClr val="404040"/>
                </a:solidFill>
                <a:latin typeface="Carlito"/>
                <a:cs typeface="Carlito"/>
              </a:rPr>
              <a:t>This </a:t>
            </a:r>
            <a:r>
              <a:rPr sz="2000" dirty="0">
                <a:solidFill>
                  <a:srgbClr val="404040"/>
                </a:solidFill>
                <a:latin typeface="Carlito"/>
                <a:cs typeface="Carlito"/>
              </a:rPr>
              <a:t>means </a:t>
            </a:r>
            <a:r>
              <a:rPr sz="2000" spc="-5" dirty="0">
                <a:solidFill>
                  <a:srgbClr val="404040"/>
                </a:solidFill>
                <a:latin typeface="Carlito"/>
                <a:cs typeface="Carlito"/>
              </a:rPr>
              <a:t>that </a:t>
            </a:r>
            <a:r>
              <a:rPr sz="2000" spc="-20" dirty="0">
                <a:solidFill>
                  <a:srgbClr val="404040"/>
                </a:solidFill>
                <a:latin typeface="Carlito"/>
                <a:cs typeface="Carlito"/>
              </a:rPr>
              <a:t>most </a:t>
            </a:r>
            <a:r>
              <a:rPr sz="2000" dirty="0">
                <a:solidFill>
                  <a:srgbClr val="404040"/>
                </a:solidFill>
                <a:latin typeface="Carlito"/>
                <a:cs typeface="Carlito"/>
              </a:rPr>
              <a:t>of the</a:t>
            </a:r>
            <a:r>
              <a:rPr sz="2000" spc="-85" dirty="0">
                <a:solidFill>
                  <a:srgbClr val="404040"/>
                </a:solidFill>
                <a:latin typeface="Carlito"/>
                <a:cs typeface="Carlito"/>
              </a:rPr>
              <a:t> </a:t>
            </a:r>
            <a:r>
              <a:rPr sz="2000" spc="-5" dirty="0">
                <a:solidFill>
                  <a:srgbClr val="404040"/>
                </a:solidFill>
                <a:latin typeface="Carlito"/>
                <a:cs typeface="Carlito"/>
              </a:rPr>
              <a:t>landing</a:t>
            </a:r>
            <a:endParaRPr sz="2000" dirty="0">
              <a:latin typeface="Carlito"/>
              <a:cs typeface="Carlito"/>
            </a:endParaRPr>
          </a:p>
          <a:p>
            <a:pPr marL="12700">
              <a:lnSpc>
                <a:spcPts val="2305"/>
              </a:lnSpc>
            </a:pPr>
            <a:r>
              <a:rPr sz="2000" spc="-20" dirty="0">
                <a:solidFill>
                  <a:srgbClr val="404040"/>
                </a:solidFill>
                <a:latin typeface="Carlito"/>
                <a:cs typeface="Carlito"/>
              </a:rPr>
              <a:t>failures are</a:t>
            </a:r>
            <a:r>
              <a:rPr sz="2000" spc="40" dirty="0">
                <a:solidFill>
                  <a:srgbClr val="404040"/>
                </a:solidFill>
                <a:latin typeface="Carlito"/>
                <a:cs typeface="Carlito"/>
              </a:rPr>
              <a:t> </a:t>
            </a:r>
            <a:r>
              <a:rPr sz="2000" spc="-5" dirty="0">
                <a:solidFill>
                  <a:srgbClr val="404040"/>
                </a:solidFill>
                <a:latin typeface="Carlito"/>
                <a:cs typeface="Carlito"/>
              </a:rPr>
              <a:t>intended.</a:t>
            </a:r>
            <a:endParaRPr sz="2000" dirty="0">
              <a:latin typeface="Carlito"/>
              <a:cs typeface="Carlito"/>
            </a:endParaRPr>
          </a:p>
          <a:p>
            <a:pPr marL="12700" marR="337185">
              <a:lnSpc>
                <a:spcPts val="2200"/>
              </a:lnSpc>
              <a:spcBef>
                <a:spcPts val="1440"/>
              </a:spcBef>
            </a:pPr>
            <a:r>
              <a:rPr sz="2000" spc="-40" dirty="0">
                <a:solidFill>
                  <a:srgbClr val="404040"/>
                </a:solidFill>
                <a:latin typeface="Carlito"/>
                <a:cs typeface="Carlito"/>
              </a:rPr>
              <a:t>Interestingly, </a:t>
            </a:r>
            <a:r>
              <a:rPr sz="2000" spc="-5" dirty="0">
                <a:solidFill>
                  <a:srgbClr val="404040"/>
                </a:solidFill>
                <a:latin typeface="Carlito"/>
                <a:cs typeface="Carlito"/>
              </a:rPr>
              <a:t>one </a:t>
            </a:r>
            <a:r>
              <a:rPr sz="2000" dirty="0">
                <a:solidFill>
                  <a:srgbClr val="404040"/>
                </a:solidFill>
                <a:latin typeface="Carlito"/>
                <a:cs typeface="Carlito"/>
              </a:rPr>
              <a:t>launch </a:t>
            </a:r>
            <a:r>
              <a:rPr sz="2000" spc="-5" dirty="0">
                <a:solidFill>
                  <a:srgbClr val="404040"/>
                </a:solidFill>
                <a:latin typeface="Carlito"/>
                <a:cs typeface="Carlito"/>
              </a:rPr>
              <a:t>has </a:t>
            </a:r>
            <a:r>
              <a:rPr sz="2000" dirty="0">
                <a:solidFill>
                  <a:srgbClr val="404040"/>
                </a:solidFill>
                <a:latin typeface="Carlito"/>
                <a:cs typeface="Carlito"/>
              </a:rPr>
              <a:t>an  unclear </a:t>
            </a:r>
            <a:r>
              <a:rPr sz="2000" spc="-10" dirty="0">
                <a:solidFill>
                  <a:srgbClr val="404040"/>
                </a:solidFill>
                <a:latin typeface="Carlito"/>
                <a:cs typeface="Carlito"/>
              </a:rPr>
              <a:t>payload </a:t>
            </a:r>
            <a:r>
              <a:rPr sz="2000" spc="-25" dirty="0">
                <a:solidFill>
                  <a:srgbClr val="404040"/>
                </a:solidFill>
                <a:latin typeface="Carlito"/>
                <a:cs typeface="Carlito"/>
              </a:rPr>
              <a:t>status </a:t>
            </a:r>
            <a:r>
              <a:rPr sz="2000" dirty="0">
                <a:solidFill>
                  <a:srgbClr val="404040"/>
                </a:solidFill>
                <a:latin typeface="Carlito"/>
                <a:cs typeface="Carlito"/>
              </a:rPr>
              <a:t>and  </a:t>
            </a:r>
            <a:r>
              <a:rPr sz="2000" spc="-20" dirty="0">
                <a:solidFill>
                  <a:srgbClr val="404040"/>
                </a:solidFill>
                <a:latin typeface="Carlito"/>
                <a:cs typeface="Carlito"/>
              </a:rPr>
              <a:t>unfortunately </a:t>
            </a:r>
            <a:r>
              <a:rPr sz="2000" spc="-5" dirty="0">
                <a:solidFill>
                  <a:srgbClr val="404040"/>
                </a:solidFill>
                <a:latin typeface="Carlito"/>
                <a:cs typeface="Carlito"/>
              </a:rPr>
              <a:t>one </a:t>
            </a:r>
            <a:r>
              <a:rPr sz="2000" spc="-20" dirty="0">
                <a:solidFill>
                  <a:srgbClr val="404040"/>
                </a:solidFill>
                <a:latin typeface="Carlito"/>
                <a:cs typeface="Carlito"/>
              </a:rPr>
              <a:t>failed </a:t>
            </a:r>
            <a:r>
              <a:rPr sz="2000" spc="-5" dirty="0">
                <a:solidFill>
                  <a:srgbClr val="404040"/>
                </a:solidFill>
                <a:latin typeface="Carlito"/>
                <a:cs typeface="Carlito"/>
              </a:rPr>
              <a:t>in</a:t>
            </a:r>
            <a:r>
              <a:rPr sz="2000" spc="-40" dirty="0">
                <a:solidFill>
                  <a:srgbClr val="404040"/>
                </a:solidFill>
                <a:latin typeface="Carlito"/>
                <a:cs typeface="Carlito"/>
              </a:rPr>
              <a:t> </a:t>
            </a:r>
            <a:r>
              <a:rPr sz="2000" spc="-15" dirty="0">
                <a:solidFill>
                  <a:srgbClr val="404040"/>
                </a:solidFill>
                <a:latin typeface="Carlito"/>
                <a:cs typeface="Carlito"/>
              </a:rPr>
              <a:t>flight.</a:t>
            </a:r>
            <a:endParaRPr sz="2000" dirty="0">
              <a:latin typeface="Carlito"/>
              <a:cs typeface="Carlito"/>
            </a:endParaRPr>
          </a:p>
        </p:txBody>
      </p:sp>
      <p:pic>
        <p:nvPicPr>
          <p:cNvPr id="8" name="Imagem 7">
            <a:extLst>
              <a:ext uri="{FF2B5EF4-FFF2-40B4-BE49-F238E27FC236}">
                <a16:creationId xmlns:a16="http://schemas.microsoft.com/office/drawing/2014/main" id="{96E8C8D1-7C03-46CB-B5E3-8A2B0CE8C262}"/>
              </a:ext>
            </a:extLst>
          </p:cNvPr>
          <p:cNvPicPr>
            <a:picLocks noChangeAspect="1"/>
          </p:cNvPicPr>
          <p:nvPr/>
        </p:nvPicPr>
        <p:blipFill>
          <a:blip r:embed="rId4"/>
          <a:stretch>
            <a:fillRect/>
          </a:stretch>
        </p:blipFill>
        <p:spPr>
          <a:xfrm>
            <a:off x="753218" y="1716310"/>
            <a:ext cx="8316486" cy="40010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Imagem 1">
            <a:extLst>
              <a:ext uri="{FF2B5EF4-FFF2-40B4-BE49-F238E27FC236}">
                <a16:creationId xmlns:a16="http://schemas.microsoft.com/office/drawing/2014/main" id="{DC65C597-DBE5-48E8-B155-CC7D61829595}"/>
              </a:ext>
            </a:extLst>
          </p:cNvPr>
          <p:cNvPicPr>
            <a:picLocks noChangeAspect="1"/>
          </p:cNvPicPr>
          <p:nvPr/>
        </p:nvPicPr>
        <p:blipFill rotWithShape="1">
          <a:blip r:embed="rId3"/>
          <a:srcRect t="25256" r="53404"/>
          <a:stretch/>
        </p:blipFill>
        <p:spPr>
          <a:xfrm>
            <a:off x="907173" y="2494126"/>
            <a:ext cx="2707218" cy="3654527"/>
          </a:xfrm>
          <a:prstGeom prst="rect">
            <a:avLst/>
          </a:prstGeom>
        </p:spPr>
      </p:pic>
      <p:sp>
        <p:nvSpPr>
          <p:cNvPr id="7" name="object 5">
            <a:extLst>
              <a:ext uri="{FF2B5EF4-FFF2-40B4-BE49-F238E27FC236}">
                <a16:creationId xmlns:a16="http://schemas.microsoft.com/office/drawing/2014/main" id="{695D0ADC-0E9B-457B-8351-301D9A44E5CE}"/>
              </a:ext>
            </a:extLst>
          </p:cNvPr>
          <p:cNvSpPr txBox="1"/>
          <p:nvPr/>
        </p:nvSpPr>
        <p:spPr>
          <a:xfrm>
            <a:off x="6568767" y="1551019"/>
            <a:ext cx="4516120" cy="2354580"/>
          </a:xfrm>
          <a:prstGeom prst="rect">
            <a:avLst/>
          </a:prstGeom>
        </p:spPr>
        <p:txBody>
          <a:bodyPr vert="horz" wrap="square" lIns="0" tIns="43180" rIns="0" bIns="0" rtlCol="0">
            <a:spAutoFit/>
          </a:bodyPr>
          <a:lstStyle/>
          <a:p>
            <a:pPr marL="12700" marR="5080">
              <a:lnSpc>
                <a:spcPct val="901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5" dirty="0">
                <a:solidFill>
                  <a:srgbClr val="404040"/>
                </a:solidFill>
                <a:latin typeface="Carlito"/>
                <a:cs typeface="Carlito"/>
              </a:rPr>
              <a:t>that  carried </a:t>
            </a:r>
            <a:r>
              <a:rPr sz="2000" dirty="0">
                <a:solidFill>
                  <a:srgbClr val="404040"/>
                </a:solidFill>
                <a:latin typeface="Carlito"/>
                <a:cs typeface="Carlito"/>
              </a:rPr>
              <a:t>the </a:t>
            </a:r>
            <a:r>
              <a:rPr sz="2000" spc="-5" dirty="0">
                <a:solidFill>
                  <a:srgbClr val="404040"/>
                </a:solidFill>
                <a:latin typeface="Carlito"/>
                <a:cs typeface="Carlito"/>
              </a:rPr>
              <a:t>highest </a:t>
            </a:r>
            <a:r>
              <a:rPr sz="2000" spc="-10" dirty="0">
                <a:solidFill>
                  <a:srgbClr val="404040"/>
                </a:solidFill>
                <a:latin typeface="Carlito"/>
                <a:cs typeface="Carlito"/>
              </a:rPr>
              <a:t>payload </a:t>
            </a:r>
            <a:r>
              <a:rPr sz="2000" spc="-5" dirty="0">
                <a:solidFill>
                  <a:srgbClr val="404040"/>
                </a:solidFill>
                <a:latin typeface="Carlito"/>
                <a:cs typeface="Carlito"/>
              </a:rPr>
              <a:t>mass of </a:t>
            </a:r>
            <a:r>
              <a:rPr sz="2000" dirty="0">
                <a:solidFill>
                  <a:srgbClr val="404040"/>
                </a:solidFill>
                <a:latin typeface="Carlito"/>
                <a:cs typeface="Carlito"/>
              </a:rPr>
              <a:t>15600  kg.</a:t>
            </a:r>
            <a:endParaRPr sz="2000" dirty="0">
              <a:latin typeface="Carlito"/>
              <a:cs typeface="Carlito"/>
            </a:endParaRPr>
          </a:p>
          <a:p>
            <a:pPr marL="12700" marR="71120">
              <a:lnSpc>
                <a:spcPts val="2200"/>
              </a:lnSpc>
              <a:spcBef>
                <a:spcPts val="1440"/>
              </a:spcBef>
            </a:pPr>
            <a:r>
              <a:rPr sz="2000" spc="-5" dirty="0">
                <a:solidFill>
                  <a:srgbClr val="404040"/>
                </a:solidFill>
                <a:latin typeface="Carlito"/>
                <a:cs typeface="Carlito"/>
              </a:rPr>
              <a:t>These </a:t>
            </a:r>
            <a:r>
              <a:rPr sz="2000" spc="-20" dirty="0">
                <a:solidFill>
                  <a:srgbClr val="404040"/>
                </a:solidFill>
                <a:latin typeface="Carlito"/>
                <a:cs typeface="Carlito"/>
              </a:rPr>
              <a:t>booster </a:t>
            </a:r>
            <a:r>
              <a:rPr sz="2000" spc="-25" dirty="0">
                <a:solidFill>
                  <a:srgbClr val="404040"/>
                </a:solidFill>
                <a:latin typeface="Carlito"/>
                <a:cs typeface="Carlito"/>
              </a:rPr>
              <a:t>versions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spc="-5" dirty="0">
                <a:solidFill>
                  <a:srgbClr val="404040"/>
                </a:solidFill>
                <a:latin typeface="Carlito"/>
                <a:cs typeface="Carlito"/>
              </a:rPr>
              <a:t>similar </a:t>
            </a:r>
            <a:r>
              <a:rPr sz="2000" dirty="0">
                <a:solidFill>
                  <a:srgbClr val="404040"/>
                </a:solidFill>
                <a:latin typeface="Carlito"/>
                <a:cs typeface="Carlito"/>
              </a:rPr>
              <a:t>and  all </a:t>
            </a:r>
            <a:r>
              <a:rPr sz="2000" spc="-20" dirty="0">
                <a:solidFill>
                  <a:srgbClr val="404040"/>
                </a:solidFill>
                <a:latin typeface="Carlito"/>
                <a:cs typeface="Carlito"/>
              </a:rPr>
              <a:t>are </a:t>
            </a:r>
            <a:r>
              <a:rPr sz="2000" spc="-5" dirty="0">
                <a:solidFill>
                  <a:srgbClr val="404040"/>
                </a:solidFill>
                <a:latin typeface="Carlito"/>
                <a:cs typeface="Carlito"/>
              </a:rPr>
              <a:t>of </a:t>
            </a:r>
            <a:r>
              <a:rPr sz="2000" dirty="0">
                <a:solidFill>
                  <a:srgbClr val="404040"/>
                </a:solidFill>
                <a:latin typeface="Carlito"/>
                <a:cs typeface="Carlito"/>
              </a:rPr>
              <a:t>the F9 B5 </a:t>
            </a:r>
            <a:r>
              <a:rPr sz="2000" spc="-5" dirty="0">
                <a:solidFill>
                  <a:srgbClr val="404040"/>
                </a:solidFill>
                <a:latin typeface="Carlito"/>
                <a:cs typeface="Carlito"/>
              </a:rPr>
              <a:t>B10xx.x</a:t>
            </a:r>
            <a:r>
              <a:rPr sz="2000" spc="-140" dirty="0">
                <a:solidFill>
                  <a:srgbClr val="404040"/>
                </a:solidFill>
                <a:latin typeface="Carlito"/>
                <a:cs typeface="Carlito"/>
              </a:rPr>
              <a:t> </a:t>
            </a:r>
            <a:r>
              <a:rPr sz="2000" spc="-45" dirty="0">
                <a:solidFill>
                  <a:srgbClr val="404040"/>
                </a:solidFill>
                <a:latin typeface="Carlito"/>
                <a:cs typeface="Carlito"/>
              </a:rPr>
              <a:t>variety.</a:t>
            </a:r>
            <a:endParaRPr sz="2000" dirty="0">
              <a:latin typeface="Carlito"/>
              <a:cs typeface="Carlito"/>
            </a:endParaRPr>
          </a:p>
          <a:p>
            <a:pPr marL="12700" marR="27305">
              <a:lnSpc>
                <a:spcPts val="2210"/>
              </a:lnSpc>
              <a:spcBef>
                <a:spcPts val="1395"/>
              </a:spcBef>
            </a:pPr>
            <a:r>
              <a:rPr sz="2000" spc="-5" dirty="0">
                <a:solidFill>
                  <a:srgbClr val="404040"/>
                </a:solidFill>
                <a:latin typeface="Carlito"/>
                <a:cs typeface="Carlito"/>
              </a:rPr>
              <a:t>This </a:t>
            </a:r>
            <a:r>
              <a:rPr sz="2000" spc="-25" dirty="0">
                <a:solidFill>
                  <a:srgbClr val="404040"/>
                </a:solidFill>
                <a:latin typeface="Carlito"/>
                <a:cs typeface="Carlito"/>
              </a:rPr>
              <a:t>likely </a:t>
            </a:r>
            <a:r>
              <a:rPr sz="2000" spc="-20" dirty="0">
                <a:solidFill>
                  <a:srgbClr val="404040"/>
                </a:solidFill>
                <a:latin typeface="Carlito"/>
                <a:cs typeface="Carlito"/>
              </a:rPr>
              <a:t>indicates </a:t>
            </a:r>
            <a:r>
              <a:rPr sz="2000" spc="-10" dirty="0">
                <a:solidFill>
                  <a:srgbClr val="404040"/>
                </a:solidFill>
                <a:latin typeface="Carlito"/>
                <a:cs typeface="Carlito"/>
              </a:rPr>
              <a:t>payload </a:t>
            </a:r>
            <a:r>
              <a:rPr sz="2000" spc="-5" dirty="0">
                <a:solidFill>
                  <a:srgbClr val="404040"/>
                </a:solidFill>
                <a:latin typeface="Carlito"/>
                <a:cs typeface="Carlito"/>
              </a:rPr>
              <a:t>mass </a:t>
            </a:r>
            <a:r>
              <a:rPr sz="2000" spc="-25" dirty="0">
                <a:solidFill>
                  <a:srgbClr val="404040"/>
                </a:solidFill>
                <a:latin typeface="Carlito"/>
                <a:cs typeface="Carlito"/>
              </a:rPr>
              <a:t>correlates  </a:t>
            </a:r>
            <a:r>
              <a:rPr sz="2000" spc="-5" dirty="0">
                <a:solidFill>
                  <a:srgbClr val="404040"/>
                </a:solidFill>
                <a:latin typeface="Carlito"/>
                <a:cs typeface="Carlito"/>
              </a:rPr>
              <a:t>with </a:t>
            </a:r>
            <a:r>
              <a:rPr sz="2000" dirty="0">
                <a:solidFill>
                  <a:srgbClr val="404040"/>
                </a:solidFill>
                <a:latin typeface="Carlito"/>
                <a:cs typeface="Carlito"/>
              </a:rPr>
              <a:t>the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5" dirty="0">
                <a:solidFill>
                  <a:srgbClr val="404040"/>
                </a:solidFill>
                <a:latin typeface="Carlito"/>
                <a:cs typeface="Carlito"/>
              </a:rPr>
              <a:t>that is</a:t>
            </a:r>
            <a:r>
              <a:rPr sz="2000" spc="15" dirty="0">
                <a:solidFill>
                  <a:srgbClr val="404040"/>
                </a:solidFill>
                <a:latin typeface="Carlito"/>
                <a:cs typeface="Carlito"/>
              </a:rPr>
              <a:t> </a:t>
            </a:r>
            <a:r>
              <a:rPr sz="2000" spc="-5" dirty="0">
                <a:solidFill>
                  <a:srgbClr val="404040"/>
                </a:solidFill>
                <a:latin typeface="Carlito"/>
                <a:cs typeface="Carlito"/>
              </a:rPr>
              <a:t>used.</a:t>
            </a:r>
            <a:endParaRPr sz="2000" dirty="0">
              <a:latin typeface="Carlito"/>
              <a:cs typeface="Carlito"/>
            </a:endParaRPr>
          </a:p>
        </p:txBody>
      </p:sp>
      <p:pic>
        <p:nvPicPr>
          <p:cNvPr id="9" name="Imagem 8">
            <a:extLst>
              <a:ext uri="{FF2B5EF4-FFF2-40B4-BE49-F238E27FC236}">
                <a16:creationId xmlns:a16="http://schemas.microsoft.com/office/drawing/2014/main" id="{4FC6D34F-A425-41CA-81A2-280FE1C71097}"/>
              </a:ext>
            </a:extLst>
          </p:cNvPr>
          <p:cNvPicPr>
            <a:picLocks noChangeAspect="1"/>
          </p:cNvPicPr>
          <p:nvPr/>
        </p:nvPicPr>
        <p:blipFill>
          <a:blip r:embed="rId4"/>
          <a:stretch>
            <a:fillRect/>
          </a:stretch>
        </p:blipFill>
        <p:spPr>
          <a:xfrm>
            <a:off x="907173" y="1551019"/>
            <a:ext cx="4963218" cy="94310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576943" y="1469570"/>
            <a:ext cx="11038114" cy="458865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Collected data from public SpaceX API and SpaceX Wikipedia page. Created labels  column ‘class’ which classifies successful landings. Explored data using SQL,  visualization, folium maps, and dashboards. Gathered relevant columns to be used as  features. Changed all categorical variables to binary using one hot encoding.  Standardized data and used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find best parameters for machine learning  models. Visualize accuracy score of all models.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Four machine learning models were produced: Logistic Regression, Support Vector  Machine, Decision Tree Classifier, and K Nearest Neighbors. All produced similar results  with accuracy rate of about 83.33%. All models over predicted successful landings. More  data is needed for better model determination and accuracy.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m 1">
            <a:extLst>
              <a:ext uri="{FF2B5EF4-FFF2-40B4-BE49-F238E27FC236}">
                <a16:creationId xmlns:a16="http://schemas.microsoft.com/office/drawing/2014/main" id="{8303DD88-CE3B-4843-8EF3-50E81ED5C59C}"/>
              </a:ext>
            </a:extLst>
          </p:cNvPr>
          <p:cNvPicPr>
            <a:picLocks noChangeAspect="1"/>
          </p:cNvPicPr>
          <p:nvPr/>
        </p:nvPicPr>
        <p:blipFill rotWithShape="1">
          <a:blip r:embed="rId3"/>
          <a:srcRect t="56598" r="25339"/>
          <a:stretch/>
        </p:blipFill>
        <p:spPr>
          <a:xfrm>
            <a:off x="770011" y="2203256"/>
            <a:ext cx="5457544" cy="902298"/>
          </a:xfrm>
          <a:prstGeom prst="rect">
            <a:avLst/>
          </a:prstGeom>
        </p:spPr>
      </p:pic>
      <p:sp>
        <p:nvSpPr>
          <p:cNvPr id="7" name="object 4">
            <a:extLst>
              <a:ext uri="{FF2B5EF4-FFF2-40B4-BE49-F238E27FC236}">
                <a16:creationId xmlns:a16="http://schemas.microsoft.com/office/drawing/2014/main" id="{237F898E-69A4-487C-A2BA-DEE99AC91615}"/>
              </a:ext>
            </a:extLst>
          </p:cNvPr>
          <p:cNvSpPr txBox="1"/>
          <p:nvPr/>
        </p:nvSpPr>
        <p:spPr>
          <a:xfrm>
            <a:off x="7715321" y="1648587"/>
            <a:ext cx="3983354" cy="188595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the </a:t>
            </a:r>
            <a:r>
              <a:rPr sz="2000" spc="-5" dirty="0">
                <a:solidFill>
                  <a:srgbClr val="404040"/>
                </a:solidFill>
                <a:latin typeface="Carlito"/>
                <a:cs typeface="Carlito"/>
              </a:rPr>
              <a:t>Month,</a:t>
            </a:r>
            <a:r>
              <a:rPr sz="2000" spc="-145" dirty="0">
                <a:solidFill>
                  <a:srgbClr val="404040"/>
                </a:solidFill>
                <a:latin typeface="Carlito"/>
                <a:cs typeface="Carlito"/>
              </a:rPr>
              <a:t> </a:t>
            </a:r>
            <a:r>
              <a:rPr sz="2000" spc="-5" dirty="0">
                <a:solidFill>
                  <a:srgbClr val="404040"/>
                </a:solidFill>
                <a:latin typeface="Carlito"/>
                <a:cs typeface="Carlito"/>
              </a:rPr>
              <a:t>Landing  </a:t>
            </a:r>
            <a:r>
              <a:rPr sz="2000" spc="-10" dirty="0">
                <a:solidFill>
                  <a:srgbClr val="404040"/>
                </a:solidFill>
                <a:latin typeface="Carlito"/>
                <a:cs typeface="Carlito"/>
              </a:rPr>
              <a:t>Outcome, Booster </a:t>
            </a:r>
            <a:r>
              <a:rPr sz="2000" spc="-40" dirty="0">
                <a:solidFill>
                  <a:srgbClr val="404040"/>
                </a:solidFill>
                <a:latin typeface="Carlito"/>
                <a:cs typeface="Carlito"/>
              </a:rPr>
              <a:t>Version, </a:t>
            </a:r>
            <a:r>
              <a:rPr sz="2000" spc="-25" dirty="0">
                <a:solidFill>
                  <a:srgbClr val="404040"/>
                </a:solidFill>
                <a:latin typeface="Carlito"/>
                <a:cs typeface="Carlito"/>
              </a:rPr>
              <a:t>Payload  </a:t>
            </a:r>
            <a:r>
              <a:rPr sz="2000" dirty="0">
                <a:solidFill>
                  <a:srgbClr val="404040"/>
                </a:solidFill>
                <a:latin typeface="Carlito"/>
                <a:cs typeface="Carlito"/>
              </a:rPr>
              <a:t>Mass </a:t>
            </a:r>
            <a:r>
              <a:rPr sz="2000" spc="-5" dirty="0">
                <a:solidFill>
                  <a:srgbClr val="404040"/>
                </a:solidFill>
                <a:latin typeface="Carlito"/>
                <a:cs typeface="Carlito"/>
              </a:rPr>
              <a:t>(kg), </a:t>
            </a:r>
            <a:r>
              <a:rPr sz="2000" dirty="0">
                <a:solidFill>
                  <a:srgbClr val="404040"/>
                </a:solidFill>
                <a:latin typeface="Carlito"/>
                <a:cs typeface="Carlito"/>
              </a:rPr>
              <a:t>and </a:t>
            </a:r>
            <a:r>
              <a:rPr sz="2000" spc="-5" dirty="0">
                <a:solidFill>
                  <a:srgbClr val="404040"/>
                </a:solidFill>
                <a:latin typeface="Carlito"/>
                <a:cs typeface="Carlito"/>
              </a:rPr>
              <a:t>Launch </a:t>
            </a:r>
            <a:r>
              <a:rPr sz="2000" spc="-20" dirty="0">
                <a:solidFill>
                  <a:srgbClr val="404040"/>
                </a:solidFill>
                <a:latin typeface="Carlito"/>
                <a:cs typeface="Carlito"/>
              </a:rPr>
              <a:t>site </a:t>
            </a:r>
            <a:r>
              <a:rPr sz="2000" spc="-5" dirty="0">
                <a:solidFill>
                  <a:srgbClr val="404040"/>
                </a:solidFill>
                <a:latin typeface="Carlito"/>
                <a:cs typeface="Carlito"/>
              </a:rPr>
              <a:t>of </a:t>
            </a:r>
            <a:r>
              <a:rPr sz="2000" dirty="0">
                <a:solidFill>
                  <a:srgbClr val="404040"/>
                </a:solidFill>
                <a:latin typeface="Carlito"/>
                <a:cs typeface="Carlito"/>
              </a:rPr>
              <a:t>2015  launches </a:t>
            </a:r>
            <a:r>
              <a:rPr sz="2000" spc="-10" dirty="0">
                <a:solidFill>
                  <a:srgbClr val="404040"/>
                </a:solidFill>
                <a:latin typeface="Carlito"/>
                <a:cs typeface="Carlito"/>
              </a:rPr>
              <a:t>where </a:t>
            </a:r>
            <a:r>
              <a:rPr sz="2000" spc="-25" dirty="0">
                <a:solidFill>
                  <a:srgbClr val="404040"/>
                </a:solidFill>
                <a:latin typeface="Carlito"/>
                <a:cs typeface="Carlito"/>
              </a:rPr>
              <a:t>stage </a:t>
            </a:r>
            <a:r>
              <a:rPr sz="2000" dirty="0">
                <a:solidFill>
                  <a:srgbClr val="404040"/>
                </a:solidFill>
                <a:latin typeface="Carlito"/>
                <a:cs typeface="Carlito"/>
              </a:rPr>
              <a:t>1 </a:t>
            </a:r>
            <a:r>
              <a:rPr sz="2000" spc="-20" dirty="0">
                <a:solidFill>
                  <a:srgbClr val="404040"/>
                </a:solidFill>
                <a:latin typeface="Carlito"/>
                <a:cs typeface="Carlito"/>
              </a:rPr>
              <a:t>failed </a:t>
            </a:r>
            <a:r>
              <a:rPr sz="2000" spc="-15" dirty="0">
                <a:solidFill>
                  <a:srgbClr val="404040"/>
                </a:solidFill>
                <a:latin typeface="Carlito"/>
                <a:cs typeface="Carlito"/>
              </a:rPr>
              <a:t>to </a:t>
            </a:r>
            <a:r>
              <a:rPr sz="2000" spc="-5" dirty="0">
                <a:solidFill>
                  <a:srgbClr val="404040"/>
                </a:solidFill>
                <a:latin typeface="Carlito"/>
                <a:cs typeface="Carlito"/>
              </a:rPr>
              <a:t>land  on </a:t>
            </a:r>
            <a:r>
              <a:rPr sz="2000" dirty="0">
                <a:solidFill>
                  <a:srgbClr val="404040"/>
                </a:solidFill>
                <a:latin typeface="Carlito"/>
                <a:cs typeface="Carlito"/>
              </a:rPr>
              <a:t>a </a:t>
            </a:r>
            <a:r>
              <a:rPr sz="2000" spc="-20" dirty="0">
                <a:solidFill>
                  <a:srgbClr val="404040"/>
                </a:solidFill>
                <a:latin typeface="Carlito"/>
                <a:cs typeface="Carlito"/>
              </a:rPr>
              <a:t>drone</a:t>
            </a:r>
            <a:r>
              <a:rPr sz="2000" spc="-80" dirty="0">
                <a:solidFill>
                  <a:srgbClr val="404040"/>
                </a:solidFill>
                <a:latin typeface="Carlito"/>
                <a:cs typeface="Carlito"/>
              </a:rPr>
              <a:t> </a:t>
            </a:r>
            <a:r>
              <a:rPr sz="2000" spc="-5" dirty="0">
                <a:solidFill>
                  <a:srgbClr val="404040"/>
                </a:solidFill>
                <a:latin typeface="Carlito"/>
                <a:cs typeface="Carlito"/>
              </a:rPr>
              <a:t>ship.</a:t>
            </a:r>
            <a:endParaRPr sz="2000" dirty="0">
              <a:latin typeface="Carlito"/>
              <a:cs typeface="Carlito"/>
            </a:endParaRPr>
          </a:p>
          <a:p>
            <a:pPr marL="12700">
              <a:lnSpc>
                <a:spcPct val="100000"/>
              </a:lnSpc>
              <a:spcBef>
                <a:spcPts val="1200"/>
              </a:spcBef>
            </a:pPr>
            <a:r>
              <a:rPr sz="2000" spc="-20" dirty="0">
                <a:solidFill>
                  <a:srgbClr val="404040"/>
                </a:solidFill>
                <a:latin typeface="Carlito"/>
                <a:cs typeface="Carlito"/>
              </a:rPr>
              <a:t>There were two </a:t>
            </a:r>
            <a:r>
              <a:rPr sz="2000" spc="-5" dirty="0">
                <a:solidFill>
                  <a:srgbClr val="404040"/>
                </a:solidFill>
                <a:latin typeface="Carlito"/>
                <a:cs typeface="Carlito"/>
              </a:rPr>
              <a:t>such</a:t>
            </a:r>
            <a:r>
              <a:rPr sz="2000" spc="-50" dirty="0">
                <a:solidFill>
                  <a:srgbClr val="404040"/>
                </a:solidFill>
                <a:latin typeface="Carlito"/>
                <a:cs typeface="Carlito"/>
              </a:rPr>
              <a:t> </a:t>
            </a:r>
            <a:r>
              <a:rPr sz="2000" spc="-5" dirty="0">
                <a:solidFill>
                  <a:srgbClr val="404040"/>
                </a:solidFill>
                <a:latin typeface="Carlito"/>
                <a:cs typeface="Carlito"/>
              </a:rPr>
              <a:t>occurrences.</a:t>
            </a:r>
            <a:endParaRPr sz="2000" dirty="0">
              <a:latin typeface="Carlito"/>
              <a:cs typeface="Carlito"/>
            </a:endParaRPr>
          </a:p>
        </p:txBody>
      </p:sp>
      <p:pic>
        <p:nvPicPr>
          <p:cNvPr id="9" name="Imagem 8">
            <a:extLst>
              <a:ext uri="{FF2B5EF4-FFF2-40B4-BE49-F238E27FC236}">
                <a16:creationId xmlns:a16="http://schemas.microsoft.com/office/drawing/2014/main" id="{F49515FE-B61E-447D-8ECE-7461452FA460}"/>
              </a:ext>
            </a:extLst>
          </p:cNvPr>
          <p:cNvPicPr>
            <a:picLocks noChangeAspect="1"/>
          </p:cNvPicPr>
          <p:nvPr/>
        </p:nvPicPr>
        <p:blipFill>
          <a:blip r:embed="rId4"/>
          <a:stretch>
            <a:fillRect/>
          </a:stretch>
        </p:blipFill>
        <p:spPr>
          <a:xfrm>
            <a:off x="770011" y="1593571"/>
            <a:ext cx="6601746" cy="60968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
        <p:nvSpPr>
          <p:cNvPr id="7" name="object 4">
            <a:extLst>
              <a:ext uri="{FF2B5EF4-FFF2-40B4-BE49-F238E27FC236}">
                <a16:creationId xmlns:a16="http://schemas.microsoft.com/office/drawing/2014/main" id="{4210783E-163C-47E8-9E6F-6F0717E6ED02}"/>
              </a:ext>
            </a:extLst>
          </p:cNvPr>
          <p:cNvSpPr txBox="1"/>
          <p:nvPr/>
        </p:nvSpPr>
        <p:spPr>
          <a:xfrm>
            <a:off x="6577721" y="1515764"/>
            <a:ext cx="4707890" cy="2631440"/>
          </a:xfrm>
          <a:prstGeom prst="rect">
            <a:avLst/>
          </a:prstGeom>
        </p:spPr>
        <p:txBody>
          <a:bodyPr vert="horz" wrap="square" lIns="0" tIns="38100" rIns="0" bIns="0" rtlCol="0">
            <a:spAutoFit/>
          </a:bodyPr>
          <a:lstStyle/>
          <a:p>
            <a:pPr marL="12700" marR="5080">
              <a:lnSpc>
                <a:spcPct val="91800"/>
              </a:lnSpc>
              <a:spcBef>
                <a:spcPts val="300"/>
              </a:spcBef>
            </a:pPr>
            <a:r>
              <a:rPr sz="2000" spc="-5" dirty="0">
                <a:solidFill>
                  <a:srgbClr val="404040"/>
                </a:solidFill>
                <a:latin typeface="Carlito"/>
                <a:cs typeface="Carlito"/>
              </a:rPr>
              <a:t>This </a:t>
            </a:r>
            <a:r>
              <a:rPr sz="2000" dirty="0">
                <a:solidFill>
                  <a:srgbClr val="404040"/>
                </a:solidFill>
                <a:latin typeface="Carlito"/>
                <a:cs typeface="Carlito"/>
              </a:rPr>
              <a:t>query </a:t>
            </a:r>
            <a:r>
              <a:rPr sz="2000" spc="-5" dirty="0">
                <a:solidFill>
                  <a:srgbClr val="404040"/>
                </a:solidFill>
                <a:latin typeface="Carlito"/>
                <a:cs typeface="Carlito"/>
              </a:rPr>
              <a:t>returns </a:t>
            </a:r>
            <a:r>
              <a:rPr sz="2000" dirty="0">
                <a:solidFill>
                  <a:srgbClr val="404040"/>
                </a:solidFill>
                <a:latin typeface="Carlito"/>
                <a:cs typeface="Carlito"/>
              </a:rPr>
              <a:t>a </a:t>
            </a:r>
            <a:r>
              <a:rPr sz="2000" spc="-20" dirty="0">
                <a:solidFill>
                  <a:srgbClr val="404040"/>
                </a:solidFill>
                <a:latin typeface="Carlito"/>
                <a:cs typeface="Carlito"/>
              </a:rPr>
              <a:t>list </a:t>
            </a:r>
            <a:r>
              <a:rPr sz="2000" spc="-5" dirty="0">
                <a:solidFill>
                  <a:srgbClr val="404040"/>
                </a:solidFill>
                <a:latin typeface="Carlito"/>
                <a:cs typeface="Carlito"/>
              </a:rPr>
              <a:t>of successful</a:t>
            </a:r>
            <a:r>
              <a:rPr sz="2000" spc="-125" dirty="0">
                <a:solidFill>
                  <a:srgbClr val="404040"/>
                </a:solidFill>
                <a:latin typeface="Carlito"/>
                <a:cs typeface="Carlito"/>
              </a:rPr>
              <a:t> </a:t>
            </a:r>
            <a:r>
              <a:rPr sz="2000" dirty="0">
                <a:solidFill>
                  <a:srgbClr val="404040"/>
                </a:solidFill>
                <a:latin typeface="Carlito"/>
                <a:cs typeface="Carlito"/>
              </a:rPr>
              <a:t>landings  and </a:t>
            </a:r>
            <a:r>
              <a:rPr sz="2000" spc="-5" dirty="0">
                <a:solidFill>
                  <a:srgbClr val="404040"/>
                </a:solidFill>
                <a:latin typeface="Carlito"/>
                <a:cs typeface="Carlito"/>
              </a:rPr>
              <a:t>between </a:t>
            </a:r>
            <a:r>
              <a:rPr sz="2000" dirty="0">
                <a:solidFill>
                  <a:srgbClr val="404040"/>
                </a:solidFill>
                <a:latin typeface="Carlito"/>
                <a:cs typeface="Carlito"/>
              </a:rPr>
              <a:t>2010-06-04 and 2017-03-20  </a:t>
            </a:r>
            <a:r>
              <a:rPr sz="2000" spc="-25" dirty="0">
                <a:solidFill>
                  <a:srgbClr val="404040"/>
                </a:solidFill>
                <a:latin typeface="Carlito"/>
                <a:cs typeface="Carlito"/>
              </a:rPr>
              <a:t>inclusively.</a:t>
            </a:r>
            <a:endParaRPr sz="2000" dirty="0">
              <a:latin typeface="Carlito"/>
              <a:cs typeface="Carlito"/>
            </a:endParaRPr>
          </a:p>
          <a:p>
            <a:pPr marL="12700" marR="464184">
              <a:lnSpc>
                <a:spcPct val="91800"/>
              </a:lnSpc>
              <a:spcBef>
                <a:spcPts val="1395"/>
              </a:spcBef>
            </a:pPr>
            <a:r>
              <a:rPr sz="2000" spc="-20" dirty="0">
                <a:solidFill>
                  <a:srgbClr val="404040"/>
                </a:solidFill>
                <a:latin typeface="Carlito"/>
                <a:cs typeface="Carlito"/>
              </a:rPr>
              <a:t>There </a:t>
            </a:r>
            <a:r>
              <a:rPr sz="2000" spc="-15" dirty="0">
                <a:solidFill>
                  <a:srgbClr val="404040"/>
                </a:solidFill>
                <a:latin typeface="Carlito"/>
                <a:cs typeface="Carlito"/>
              </a:rPr>
              <a:t>are two </a:t>
            </a:r>
            <a:r>
              <a:rPr sz="2000" dirty="0">
                <a:solidFill>
                  <a:srgbClr val="404040"/>
                </a:solidFill>
                <a:latin typeface="Carlito"/>
                <a:cs typeface="Carlito"/>
              </a:rPr>
              <a:t>types </a:t>
            </a:r>
            <a:r>
              <a:rPr sz="2000" spc="-5" dirty="0">
                <a:solidFill>
                  <a:srgbClr val="404040"/>
                </a:solidFill>
                <a:latin typeface="Carlito"/>
                <a:cs typeface="Carlito"/>
              </a:rPr>
              <a:t>of successful</a:t>
            </a:r>
            <a:r>
              <a:rPr sz="2000" spc="-95" dirty="0">
                <a:solidFill>
                  <a:srgbClr val="404040"/>
                </a:solidFill>
                <a:latin typeface="Carlito"/>
                <a:cs typeface="Carlito"/>
              </a:rPr>
              <a:t> </a:t>
            </a:r>
            <a:r>
              <a:rPr sz="2000" dirty="0">
                <a:solidFill>
                  <a:srgbClr val="404040"/>
                </a:solidFill>
                <a:latin typeface="Carlito"/>
                <a:cs typeface="Carlito"/>
              </a:rPr>
              <a:t>landing  </a:t>
            </a:r>
            <a:r>
              <a:rPr sz="2000" spc="-20" dirty="0">
                <a:solidFill>
                  <a:srgbClr val="404040"/>
                </a:solidFill>
                <a:latin typeface="Carlito"/>
                <a:cs typeface="Carlito"/>
              </a:rPr>
              <a:t>outcomes: drone </a:t>
            </a:r>
            <a:r>
              <a:rPr sz="2000" spc="-5" dirty="0">
                <a:solidFill>
                  <a:srgbClr val="404040"/>
                </a:solidFill>
                <a:latin typeface="Carlito"/>
                <a:cs typeface="Carlito"/>
              </a:rPr>
              <a:t>ship </a:t>
            </a:r>
            <a:r>
              <a:rPr sz="2000" dirty="0">
                <a:solidFill>
                  <a:srgbClr val="404040"/>
                </a:solidFill>
                <a:latin typeface="Carlito"/>
                <a:cs typeface="Carlito"/>
              </a:rPr>
              <a:t>and </a:t>
            </a:r>
            <a:r>
              <a:rPr sz="2000" spc="-15" dirty="0">
                <a:solidFill>
                  <a:srgbClr val="404040"/>
                </a:solidFill>
                <a:latin typeface="Carlito"/>
                <a:cs typeface="Carlito"/>
              </a:rPr>
              <a:t>ground </a:t>
            </a:r>
            <a:r>
              <a:rPr sz="2000" spc="-5" dirty="0">
                <a:solidFill>
                  <a:srgbClr val="404040"/>
                </a:solidFill>
                <a:latin typeface="Carlito"/>
                <a:cs typeface="Carlito"/>
              </a:rPr>
              <a:t>pad  </a:t>
            </a:r>
            <a:r>
              <a:rPr sz="2000" dirty="0">
                <a:solidFill>
                  <a:srgbClr val="404040"/>
                </a:solidFill>
                <a:latin typeface="Carlito"/>
                <a:cs typeface="Carlito"/>
              </a:rPr>
              <a:t>landings.</a:t>
            </a:r>
            <a:endParaRPr sz="2000" dirty="0">
              <a:latin typeface="Carlito"/>
              <a:cs typeface="Carlito"/>
            </a:endParaRPr>
          </a:p>
          <a:p>
            <a:pPr marL="12700" marR="561975">
              <a:lnSpc>
                <a:spcPts val="2300"/>
              </a:lnSpc>
              <a:spcBef>
                <a:spcPts val="1160"/>
              </a:spcBef>
            </a:pPr>
            <a:r>
              <a:rPr sz="2000" spc="-20" dirty="0">
                <a:solidFill>
                  <a:srgbClr val="404040"/>
                </a:solidFill>
                <a:latin typeface="Carlito"/>
                <a:cs typeface="Carlito"/>
              </a:rPr>
              <a:t>There were </a:t>
            </a:r>
            <a:r>
              <a:rPr sz="2000" dirty="0">
                <a:solidFill>
                  <a:srgbClr val="404040"/>
                </a:solidFill>
                <a:latin typeface="Carlito"/>
                <a:cs typeface="Carlito"/>
              </a:rPr>
              <a:t>8 </a:t>
            </a:r>
            <a:r>
              <a:rPr sz="2000" spc="-5" dirty="0">
                <a:solidFill>
                  <a:srgbClr val="404040"/>
                </a:solidFill>
                <a:latin typeface="Carlito"/>
                <a:cs typeface="Carlito"/>
              </a:rPr>
              <a:t>successful </a:t>
            </a:r>
            <a:r>
              <a:rPr sz="2000" dirty="0">
                <a:solidFill>
                  <a:srgbClr val="404040"/>
                </a:solidFill>
                <a:latin typeface="Carlito"/>
                <a:cs typeface="Carlito"/>
              </a:rPr>
              <a:t>landings in</a:t>
            </a:r>
            <a:r>
              <a:rPr sz="2000" spc="-135" dirty="0">
                <a:solidFill>
                  <a:srgbClr val="404040"/>
                </a:solidFill>
                <a:latin typeface="Carlito"/>
                <a:cs typeface="Carlito"/>
              </a:rPr>
              <a:t> </a:t>
            </a:r>
            <a:r>
              <a:rPr sz="2000" spc="-25" dirty="0">
                <a:solidFill>
                  <a:srgbClr val="404040"/>
                </a:solidFill>
                <a:latin typeface="Carlito"/>
                <a:cs typeface="Carlito"/>
              </a:rPr>
              <a:t>total  </a:t>
            </a:r>
            <a:r>
              <a:rPr sz="2000" spc="-5" dirty="0">
                <a:solidFill>
                  <a:srgbClr val="404040"/>
                </a:solidFill>
                <a:latin typeface="Carlito"/>
                <a:cs typeface="Carlito"/>
              </a:rPr>
              <a:t>during </a:t>
            </a:r>
            <a:r>
              <a:rPr sz="2000" dirty="0">
                <a:solidFill>
                  <a:srgbClr val="404040"/>
                </a:solidFill>
                <a:latin typeface="Carlito"/>
                <a:cs typeface="Carlito"/>
              </a:rPr>
              <a:t>this </a:t>
            </a:r>
            <a:r>
              <a:rPr sz="2000" spc="-5" dirty="0">
                <a:solidFill>
                  <a:srgbClr val="404040"/>
                </a:solidFill>
                <a:latin typeface="Carlito"/>
                <a:cs typeface="Carlito"/>
              </a:rPr>
              <a:t>time</a:t>
            </a:r>
            <a:r>
              <a:rPr sz="2000" spc="-85" dirty="0">
                <a:solidFill>
                  <a:srgbClr val="404040"/>
                </a:solidFill>
                <a:latin typeface="Carlito"/>
                <a:cs typeface="Carlito"/>
              </a:rPr>
              <a:t> </a:t>
            </a:r>
            <a:r>
              <a:rPr sz="2000" spc="-5" dirty="0">
                <a:solidFill>
                  <a:srgbClr val="404040"/>
                </a:solidFill>
                <a:latin typeface="Carlito"/>
                <a:cs typeface="Carlito"/>
              </a:rPr>
              <a:t>period</a:t>
            </a:r>
            <a:endParaRPr sz="2000" dirty="0">
              <a:latin typeface="Carlito"/>
              <a:cs typeface="Carlito"/>
            </a:endParaRPr>
          </a:p>
        </p:txBody>
      </p:sp>
      <p:pic>
        <p:nvPicPr>
          <p:cNvPr id="2" name="Imagem 1">
            <a:extLst>
              <a:ext uri="{FF2B5EF4-FFF2-40B4-BE49-F238E27FC236}">
                <a16:creationId xmlns:a16="http://schemas.microsoft.com/office/drawing/2014/main" id="{4E204C47-0DE0-450C-95AB-6F9AA6DB0D1C}"/>
              </a:ext>
            </a:extLst>
          </p:cNvPr>
          <p:cNvPicPr>
            <a:picLocks noChangeAspect="1"/>
          </p:cNvPicPr>
          <p:nvPr/>
        </p:nvPicPr>
        <p:blipFill rotWithShape="1">
          <a:blip r:embed="rId3"/>
          <a:srcRect t="61700" r="60307"/>
          <a:stretch/>
        </p:blipFill>
        <p:spPr>
          <a:xfrm>
            <a:off x="560832" y="2371493"/>
            <a:ext cx="2482814" cy="919982"/>
          </a:xfrm>
          <a:prstGeom prst="rect">
            <a:avLst/>
          </a:prstGeom>
        </p:spPr>
      </p:pic>
      <p:pic>
        <p:nvPicPr>
          <p:cNvPr id="10" name="Imagem 9">
            <a:extLst>
              <a:ext uri="{FF2B5EF4-FFF2-40B4-BE49-F238E27FC236}">
                <a16:creationId xmlns:a16="http://schemas.microsoft.com/office/drawing/2014/main" id="{B4FF383B-14DA-4C08-A2BC-A8AD0325FEEF}"/>
              </a:ext>
            </a:extLst>
          </p:cNvPr>
          <p:cNvPicPr>
            <a:picLocks noChangeAspect="1"/>
          </p:cNvPicPr>
          <p:nvPr/>
        </p:nvPicPr>
        <p:blipFill>
          <a:blip r:embed="rId4"/>
          <a:stretch>
            <a:fillRect/>
          </a:stretch>
        </p:blipFill>
        <p:spPr>
          <a:xfrm>
            <a:off x="560832" y="1647492"/>
            <a:ext cx="4763165" cy="72400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Locations</a:t>
            </a:r>
          </a:p>
        </p:txBody>
      </p:sp>
      <p:sp>
        <p:nvSpPr>
          <p:cNvPr id="6" name="object 4">
            <a:extLst>
              <a:ext uri="{FF2B5EF4-FFF2-40B4-BE49-F238E27FC236}">
                <a16:creationId xmlns:a16="http://schemas.microsoft.com/office/drawing/2014/main" id="{1C7AD1D0-CABC-4F1B-AD14-198EC6228734}"/>
              </a:ext>
            </a:extLst>
          </p:cNvPr>
          <p:cNvSpPr/>
          <p:nvPr/>
        </p:nvSpPr>
        <p:spPr>
          <a:xfrm>
            <a:off x="956310" y="1502881"/>
            <a:ext cx="10279380" cy="3614928"/>
          </a:xfrm>
          <a:prstGeom prst="rect">
            <a:avLst/>
          </a:prstGeom>
          <a:blipFill>
            <a:blip r:embed="rId3"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607FFCF5-4550-454E-BA1A-114B2F3D2A93}"/>
              </a:ext>
            </a:extLst>
          </p:cNvPr>
          <p:cNvSpPr txBox="1"/>
          <p:nvPr/>
        </p:nvSpPr>
        <p:spPr>
          <a:xfrm>
            <a:off x="956310" y="5403273"/>
            <a:ext cx="9882505" cy="622300"/>
          </a:xfrm>
          <a:prstGeom prst="rect">
            <a:avLst/>
          </a:prstGeom>
        </p:spPr>
        <p:txBody>
          <a:bodyPr vert="horz" wrap="square" lIns="0" tIns="34290" rIns="0" bIns="0" rtlCol="0">
            <a:spAutoFit/>
          </a:bodyPr>
          <a:lstStyle/>
          <a:p>
            <a:pPr marL="12700" marR="5080">
              <a:lnSpc>
                <a:spcPts val="2290"/>
              </a:lnSpc>
              <a:spcBef>
                <a:spcPts val="270"/>
              </a:spcBef>
            </a:pPr>
            <a:r>
              <a:rPr sz="2000" spc="-5" dirty="0">
                <a:solidFill>
                  <a:srgbClr val="404040"/>
                </a:solidFill>
                <a:latin typeface="Carlito"/>
                <a:cs typeface="Carlito"/>
              </a:rPr>
              <a:t>The left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25" dirty="0">
                <a:solidFill>
                  <a:srgbClr val="404040"/>
                </a:solidFill>
                <a:latin typeface="Carlito"/>
                <a:cs typeface="Carlito"/>
              </a:rPr>
              <a:t>relative </a:t>
            </a:r>
            <a:r>
              <a:rPr sz="2000" spc="-5" dirty="0">
                <a:solidFill>
                  <a:srgbClr val="404040"/>
                </a:solidFill>
                <a:latin typeface="Carlito"/>
                <a:cs typeface="Carlito"/>
              </a:rPr>
              <a:t>US </a:t>
            </a:r>
            <a:r>
              <a:rPr sz="2000" dirty="0">
                <a:solidFill>
                  <a:srgbClr val="404040"/>
                </a:solidFill>
                <a:latin typeface="Carlito"/>
                <a:cs typeface="Carlito"/>
              </a:rPr>
              <a:t>map. </a:t>
            </a:r>
            <a:r>
              <a:rPr sz="2000" spc="-5" dirty="0">
                <a:solidFill>
                  <a:srgbClr val="404040"/>
                </a:solidFill>
                <a:latin typeface="Carlito"/>
                <a:cs typeface="Carlito"/>
              </a:rPr>
              <a:t>The right </a:t>
            </a:r>
            <a:r>
              <a:rPr sz="2000" dirty="0">
                <a:solidFill>
                  <a:srgbClr val="404040"/>
                </a:solidFill>
                <a:latin typeface="Carlito"/>
                <a:cs typeface="Carlito"/>
              </a:rPr>
              <a:t>map </a:t>
            </a:r>
            <a:r>
              <a:rPr sz="2000" spc="-15" dirty="0">
                <a:solidFill>
                  <a:srgbClr val="404040"/>
                </a:solidFill>
                <a:latin typeface="Carlito"/>
                <a:cs typeface="Carlito"/>
              </a:rPr>
              <a:t>shows </a:t>
            </a:r>
            <a:r>
              <a:rPr sz="2000" dirty="0">
                <a:solidFill>
                  <a:srgbClr val="404040"/>
                </a:solidFill>
                <a:latin typeface="Carlito"/>
                <a:cs typeface="Carlito"/>
              </a:rPr>
              <a:t>the </a:t>
            </a:r>
            <a:r>
              <a:rPr sz="2000" spc="-20" dirty="0">
                <a:solidFill>
                  <a:srgbClr val="404040"/>
                </a:solidFill>
                <a:latin typeface="Carlito"/>
                <a:cs typeface="Carlito"/>
              </a:rPr>
              <a:t>two </a:t>
            </a:r>
            <a:r>
              <a:rPr sz="2000" spc="-5" dirty="0">
                <a:solidFill>
                  <a:srgbClr val="404040"/>
                </a:solidFill>
                <a:latin typeface="Carlito"/>
                <a:cs typeface="Carlito"/>
              </a:rPr>
              <a:t>Florida </a:t>
            </a:r>
            <a:r>
              <a:rPr sz="2000" dirty="0">
                <a:solidFill>
                  <a:srgbClr val="404040"/>
                </a:solidFill>
                <a:latin typeface="Carlito"/>
                <a:cs typeface="Carlito"/>
              </a:rPr>
              <a:t>launch  </a:t>
            </a:r>
            <a:r>
              <a:rPr sz="2000" spc="-20" dirty="0">
                <a:solidFill>
                  <a:srgbClr val="404040"/>
                </a:solidFill>
                <a:latin typeface="Carlito"/>
                <a:cs typeface="Carlito"/>
              </a:rPr>
              <a:t>sites </a:t>
            </a:r>
            <a:r>
              <a:rPr sz="2000" spc="-5" dirty="0">
                <a:solidFill>
                  <a:srgbClr val="404040"/>
                </a:solidFill>
                <a:latin typeface="Carlito"/>
                <a:cs typeface="Carlito"/>
              </a:rPr>
              <a:t>since they </a:t>
            </a:r>
            <a:r>
              <a:rPr sz="2000" spc="-20" dirty="0">
                <a:solidFill>
                  <a:srgbClr val="404040"/>
                </a:solidFill>
                <a:latin typeface="Carlito"/>
                <a:cs typeface="Carlito"/>
              </a:rPr>
              <a:t>are </a:t>
            </a:r>
            <a:r>
              <a:rPr sz="2000" spc="-15" dirty="0">
                <a:solidFill>
                  <a:srgbClr val="404040"/>
                </a:solidFill>
                <a:latin typeface="Carlito"/>
                <a:cs typeface="Carlito"/>
              </a:rPr>
              <a:t>very </a:t>
            </a:r>
            <a:r>
              <a:rPr sz="2000" dirty="0">
                <a:solidFill>
                  <a:srgbClr val="404040"/>
                </a:solidFill>
                <a:latin typeface="Carlito"/>
                <a:cs typeface="Carlito"/>
              </a:rPr>
              <a:t>close </a:t>
            </a:r>
            <a:r>
              <a:rPr sz="2000" spc="-20" dirty="0">
                <a:solidFill>
                  <a:srgbClr val="404040"/>
                </a:solidFill>
                <a:latin typeface="Carlito"/>
                <a:cs typeface="Carlito"/>
              </a:rPr>
              <a:t>to </a:t>
            </a:r>
            <a:r>
              <a:rPr sz="2000" dirty="0">
                <a:solidFill>
                  <a:srgbClr val="404040"/>
                </a:solidFill>
                <a:latin typeface="Carlito"/>
                <a:cs typeface="Carlito"/>
              </a:rPr>
              <a:t>each </a:t>
            </a:r>
            <a:r>
              <a:rPr sz="2000" spc="-65" dirty="0">
                <a:solidFill>
                  <a:srgbClr val="404040"/>
                </a:solidFill>
                <a:latin typeface="Carlito"/>
                <a:cs typeface="Carlito"/>
              </a:rPr>
              <a:t>other. </a:t>
            </a:r>
            <a:r>
              <a:rPr sz="2000" dirty="0">
                <a:solidFill>
                  <a:srgbClr val="404040"/>
                </a:solidFill>
                <a:latin typeface="Carlito"/>
                <a:cs typeface="Carlito"/>
              </a:rPr>
              <a:t>All launch </a:t>
            </a:r>
            <a:r>
              <a:rPr sz="2000" spc="-20" dirty="0">
                <a:solidFill>
                  <a:srgbClr val="404040"/>
                </a:solidFill>
                <a:latin typeface="Carlito"/>
                <a:cs typeface="Carlito"/>
              </a:rPr>
              <a:t>sites are </a:t>
            </a:r>
            <a:r>
              <a:rPr sz="2000" spc="-5" dirty="0">
                <a:solidFill>
                  <a:srgbClr val="404040"/>
                </a:solidFill>
                <a:latin typeface="Carlito"/>
                <a:cs typeface="Carlito"/>
              </a:rPr>
              <a:t>near </a:t>
            </a:r>
            <a:r>
              <a:rPr sz="2000" dirty="0">
                <a:solidFill>
                  <a:srgbClr val="404040"/>
                </a:solidFill>
                <a:latin typeface="Carlito"/>
                <a:cs typeface="Carlito"/>
              </a:rPr>
              <a:t>the</a:t>
            </a:r>
            <a:r>
              <a:rPr sz="2000" spc="125" dirty="0">
                <a:solidFill>
                  <a:srgbClr val="404040"/>
                </a:solidFill>
                <a:latin typeface="Carlito"/>
                <a:cs typeface="Carlito"/>
              </a:rPr>
              <a:t> </a:t>
            </a:r>
            <a:r>
              <a:rPr sz="2000" spc="-5" dirty="0">
                <a:solidFill>
                  <a:srgbClr val="404040"/>
                </a:solidFill>
                <a:latin typeface="Carlito"/>
                <a:cs typeface="Carlito"/>
              </a:rPr>
              <a:t>ocean.</a:t>
            </a:r>
            <a:endParaRPr sz="2000" dirty="0">
              <a:latin typeface="Carlito"/>
              <a:cs typeface="Carlito"/>
            </a:endParaRPr>
          </a:p>
        </p:txBody>
      </p:sp>
    </p:spTree>
    <p:extLst>
      <p:ext uri="{BB962C8B-B14F-4D97-AF65-F5344CB8AC3E}">
        <p14:creationId xmlns:p14="http://schemas.microsoft.com/office/powerpoint/2010/main" val="981671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Color-Coded Launch Markers</a:t>
            </a:r>
          </a:p>
        </p:txBody>
      </p:sp>
      <p:sp>
        <p:nvSpPr>
          <p:cNvPr id="6" name="object 4">
            <a:extLst>
              <a:ext uri="{FF2B5EF4-FFF2-40B4-BE49-F238E27FC236}">
                <a16:creationId xmlns:a16="http://schemas.microsoft.com/office/drawing/2014/main" id="{0775DF19-5974-40B4-8A73-369311FE6D85}"/>
              </a:ext>
            </a:extLst>
          </p:cNvPr>
          <p:cNvSpPr/>
          <p:nvPr/>
        </p:nvSpPr>
        <p:spPr>
          <a:xfrm>
            <a:off x="2802418" y="1463910"/>
            <a:ext cx="5620512" cy="3511296"/>
          </a:xfrm>
          <a:prstGeom prst="rect">
            <a:avLst/>
          </a:prstGeom>
          <a:blipFill>
            <a:blip r:embed="rId3"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27C9BA30-9FF9-42B9-8C6D-D27C0EEE6B8E}"/>
              </a:ext>
            </a:extLst>
          </p:cNvPr>
          <p:cNvSpPr txBox="1"/>
          <p:nvPr/>
        </p:nvSpPr>
        <p:spPr>
          <a:xfrm>
            <a:off x="1057910" y="5351417"/>
            <a:ext cx="10076180" cy="611505"/>
          </a:xfrm>
          <a:prstGeom prst="rect">
            <a:avLst/>
          </a:prstGeom>
        </p:spPr>
        <p:txBody>
          <a:bodyPr vert="horz" wrap="square" lIns="0" tIns="12700" rIns="0" bIns="0" rtlCol="0">
            <a:spAutoFit/>
          </a:bodyPr>
          <a:lstStyle/>
          <a:p>
            <a:pPr marL="12700">
              <a:lnSpc>
                <a:spcPts val="2305"/>
              </a:lnSpc>
              <a:spcBef>
                <a:spcPts val="100"/>
              </a:spcBef>
            </a:pPr>
            <a:r>
              <a:rPr sz="2000" spc="-25" dirty="0">
                <a:solidFill>
                  <a:srgbClr val="404040"/>
                </a:solidFill>
                <a:latin typeface="Carlito"/>
                <a:cs typeface="Carlito"/>
              </a:rPr>
              <a:t>Clusters </a:t>
            </a:r>
            <a:r>
              <a:rPr sz="2000" spc="-5" dirty="0">
                <a:solidFill>
                  <a:srgbClr val="404040"/>
                </a:solidFill>
                <a:latin typeface="Carlito"/>
                <a:cs typeface="Carlito"/>
              </a:rPr>
              <a:t>on </a:t>
            </a:r>
            <a:r>
              <a:rPr sz="2000" spc="-15" dirty="0">
                <a:solidFill>
                  <a:srgbClr val="404040"/>
                </a:solidFill>
                <a:latin typeface="Carlito"/>
                <a:cs typeface="Carlito"/>
              </a:rPr>
              <a:t>Folium </a:t>
            </a:r>
            <a:r>
              <a:rPr sz="2000" dirty="0">
                <a:solidFill>
                  <a:srgbClr val="404040"/>
                </a:solidFill>
                <a:latin typeface="Carlito"/>
                <a:cs typeface="Carlito"/>
              </a:rPr>
              <a:t>map </a:t>
            </a:r>
            <a:r>
              <a:rPr sz="2000" spc="-5" dirty="0">
                <a:solidFill>
                  <a:srgbClr val="404040"/>
                </a:solidFill>
                <a:latin typeface="Carlito"/>
                <a:cs typeface="Carlito"/>
              </a:rPr>
              <a:t>can </a:t>
            </a:r>
            <a:r>
              <a:rPr sz="2000" dirty="0">
                <a:solidFill>
                  <a:srgbClr val="404040"/>
                </a:solidFill>
                <a:latin typeface="Carlito"/>
                <a:cs typeface="Carlito"/>
              </a:rPr>
              <a:t>be </a:t>
            </a:r>
            <a:r>
              <a:rPr sz="2000" spc="-20" dirty="0">
                <a:solidFill>
                  <a:srgbClr val="404040"/>
                </a:solidFill>
                <a:latin typeface="Carlito"/>
                <a:cs typeface="Carlito"/>
              </a:rPr>
              <a:t>clicked </a:t>
            </a:r>
            <a:r>
              <a:rPr sz="2000" spc="-5" dirty="0">
                <a:solidFill>
                  <a:srgbClr val="404040"/>
                </a:solidFill>
                <a:latin typeface="Carlito"/>
                <a:cs typeface="Carlito"/>
              </a:rPr>
              <a:t>on </a:t>
            </a:r>
            <a:r>
              <a:rPr sz="2000" spc="-20" dirty="0">
                <a:solidFill>
                  <a:srgbClr val="404040"/>
                </a:solidFill>
                <a:latin typeface="Carlito"/>
                <a:cs typeface="Carlito"/>
              </a:rPr>
              <a:t>to display </a:t>
            </a:r>
            <a:r>
              <a:rPr sz="2000" dirty="0">
                <a:solidFill>
                  <a:srgbClr val="404040"/>
                </a:solidFill>
                <a:latin typeface="Carlito"/>
                <a:cs typeface="Carlito"/>
              </a:rPr>
              <a:t>each </a:t>
            </a:r>
            <a:r>
              <a:rPr sz="2000" spc="-5" dirty="0">
                <a:solidFill>
                  <a:srgbClr val="404040"/>
                </a:solidFill>
                <a:latin typeface="Carlito"/>
                <a:cs typeface="Carlito"/>
              </a:rPr>
              <a:t>successful </a:t>
            </a:r>
            <a:r>
              <a:rPr sz="2000" dirty="0">
                <a:solidFill>
                  <a:srgbClr val="404040"/>
                </a:solidFill>
                <a:latin typeface="Carlito"/>
                <a:cs typeface="Carlito"/>
              </a:rPr>
              <a:t>landing </a:t>
            </a:r>
            <a:r>
              <a:rPr sz="2000" spc="-5" dirty="0">
                <a:solidFill>
                  <a:srgbClr val="404040"/>
                </a:solidFill>
                <a:latin typeface="Carlito"/>
                <a:cs typeface="Carlito"/>
              </a:rPr>
              <a:t>(green icon) </a:t>
            </a:r>
            <a:r>
              <a:rPr sz="2000" dirty="0">
                <a:solidFill>
                  <a:srgbClr val="404040"/>
                </a:solidFill>
                <a:latin typeface="Carlito"/>
                <a:cs typeface="Carlito"/>
              </a:rPr>
              <a:t>and</a:t>
            </a:r>
            <a:r>
              <a:rPr sz="2000" spc="5" dirty="0">
                <a:solidFill>
                  <a:srgbClr val="404040"/>
                </a:solidFill>
                <a:latin typeface="Carlito"/>
                <a:cs typeface="Carlito"/>
              </a:rPr>
              <a:t> </a:t>
            </a:r>
            <a:r>
              <a:rPr sz="2000" spc="-20" dirty="0">
                <a:solidFill>
                  <a:srgbClr val="404040"/>
                </a:solidFill>
                <a:latin typeface="Carlito"/>
                <a:cs typeface="Carlito"/>
              </a:rPr>
              <a:t>failed</a:t>
            </a:r>
            <a:endParaRPr sz="2000" dirty="0">
              <a:latin typeface="Carlito"/>
              <a:cs typeface="Carlito"/>
            </a:endParaRPr>
          </a:p>
          <a:p>
            <a:pPr marL="12700">
              <a:lnSpc>
                <a:spcPts val="2305"/>
              </a:lnSpc>
            </a:pPr>
            <a:r>
              <a:rPr sz="2000" spc="-5" dirty="0">
                <a:solidFill>
                  <a:srgbClr val="404040"/>
                </a:solidFill>
                <a:latin typeface="Carlito"/>
                <a:cs typeface="Carlito"/>
              </a:rPr>
              <a:t>landing </a:t>
            </a:r>
            <a:r>
              <a:rPr sz="2000" spc="-15" dirty="0">
                <a:solidFill>
                  <a:srgbClr val="404040"/>
                </a:solidFill>
                <a:latin typeface="Carlito"/>
                <a:cs typeface="Carlito"/>
              </a:rPr>
              <a:t>(red </a:t>
            </a:r>
            <a:r>
              <a:rPr sz="2000" spc="-5" dirty="0">
                <a:solidFill>
                  <a:srgbClr val="404040"/>
                </a:solidFill>
                <a:latin typeface="Carlito"/>
                <a:cs typeface="Carlito"/>
              </a:rPr>
              <a:t>icon). </a:t>
            </a:r>
            <a:r>
              <a:rPr sz="2000" dirty="0">
                <a:solidFill>
                  <a:srgbClr val="404040"/>
                </a:solidFill>
                <a:latin typeface="Carlito"/>
                <a:cs typeface="Carlito"/>
              </a:rPr>
              <a:t>In this </a:t>
            </a:r>
            <a:r>
              <a:rPr sz="2000" spc="-25" dirty="0">
                <a:solidFill>
                  <a:srgbClr val="404040"/>
                </a:solidFill>
                <a:latin typeface="Carlito"/>
                <a:cs typeface="Carlito"/>
              </a:rPr>
              <a:t>example </a:t>
            </a:r>
            <a:r>
              <a:rPr sz="2000" spc="-40" dirty="0">
                <a:solidFill>
                  <a:srgbClr val="404040"/>
                </a:solidFill>
                <a:latin typeface="Carlito"/>
                <a:cs typeface="Carlito"/>
              </a:rPr>
              <a:t>VAFB </a:t>
            </a:r>
            <a:r>
              <a:rPr sz="2000" spc="-5" dirty="0">
                <a:solidFill>
                  <a:srgbClr val="404040"/>
                </a:solidFill>
                <a:latin typeface="Carlito"/>
                <a:cs typeface="Carlito"/>
              </a:rPr>
              <a:t>SLC-4E </a:t>
            </a:r>
            <a:r>
              <a:rPr sz="2000" spc="-20" dirty="0">
                <a:solidFill>
                  <a:srgbClr val="404040"/>
                </a:solidFill>
                <a:latin typeface="Carlito"/>
                <a:cs typeface="Carlito"/>
              </a:rPr>
              <a:t>shows </a:t>
            </a:r>
            <a:r>
              <a:rPr sz="2000" dirty="0">
                <a:solidFill>
                  <a:srgbClr val="404040"/>
                </a:solidFill>
                <a:latin typeface="Carlito"/>
                <a:cs typeface="Carlito"/>
              </a:rPr>
              <a:t>4 </a:t>
            </a:r>
            <a:r>
              <a:rPr sz="2000" spc="-5" dirty="0">
                <a:solidFill>
                  <a:srgbClr val="404040"/>
                </a:solidFill>
                <a:latin typeface="Carlito"/>
                <a:cs typeface="Carlito"/>
              </a:rPr>
              <a:t>successful landings </a:t>
            </a:r>
            <a:r>
              <a:rPr sz="2000" dirty="0">
                <a:solidFill>
                  <a:srgbClr val="404040"/>
                </a:solidFill>
                <a:latin typeface="Carlito"/>
                <a:cs typeface="Carlito"/>
              </a:rPr>
              <a:t>and 6 </a:t>
            </a:r>
            <a:r>
              <a:rPr sz="2000" spc="-20" dirty="0">
                <a:solidFill>
                  <a:srgbClr val="404040"/>
                </a:solidFill>
                <a:latin typeface="Carlito"/>
                <a:cs typeface="Carlito"/>
              </a:rPr>
              <a:t>failed</a:t>
            </a:r>
            <a:r>
              <a:rPr sz="2000" spc="-65" dirty="0">
                <a:solidFill>
                  <a:srgbClr val="404040"/>
                </a:solidFill>
                <a:latin typeface="Carlito"/>
                <a:cs typeface="Carlito"/>
              </a:rPr>
              <a:t> </a:t>
            </a:r>
            <a:r>
              <a:rPr sz="2000" spc="-5" dirty="0">
                <a:solidFill>
                  <a:srgbClr val="404040"/>
                </a:solidFill>
                <a:latin typeface="Carlito"/>
                <a:cs typeface="Carlito"/>
              </a:rPr>
              <a:t>landings.</a:t>
            </a:r>
            <a:endParaRPr sz="2000" dirty="0">
              <a:latin typeface="Carlito"/>
              <a:cs typeface="Carlito"/>
            </a:endParaRPr>
          </a:p>
        </p:txBody>
      </p:sp>
    </p:spTree>
    <p:extLst>
      <p:ext uri="{BB962C8B-B14F-4D97-AF65-F5344CB8AC3E}">
        <p14:creationId xmlns:p14="http://schemas.microsoft.com/office/powerpoint/2010/main" val="23959788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Key Location Proximities</a:t>
            </a:r>
          </a:p>
        </p:txBody>
      </p:sp>
      <p:sp>
        <p:nvSpPr>
          <p:cNvPr id="7" name="object 4">
            <a:extLst>
              <a:ext uri="{FF2B5EF4-FFF2-40B4-BE49-F238E27FC236}">
                <a16:creationId xmlns:a16="http://schemas.microsoft.com/office/drawing/2014/main" id="{C2A66E5F-0B38-40F7-9EA0-B1784BED317C}"/>
              </a:ext>
            </a:extLst>
          </p:cNvPr>
          <p:cNvSpPr/>
          <p:nvPr/>
        </p:nvSpPr>
        <p:spPr>
          <a:xfrm>
            <a:off x="770011" y="1386621"/>
            <a:ext cx="8389620" cy="1723643"/>
          </a:xfrm>
          <a:prstGeom prst="rect">
            <a:avLst/>
          </a:prstGeom>
          <a:blipFill>
            <a:blip r:embed="rId3" cstate="print"/>
            <a:stretch>
              <a:fillRect/>
            </a:stretch>
          </a:blipFill>
        </p:spPr>
        <p:txBody>
          <a:bodyPr wrap="square" lIns="0" tIns="0" rIns="0" bIns="0" rtlCol="0"/>
          <a:lstStyle/>
          <a:p>
            <a:endParaRPr/>
          </a:p>
        </p:txBody>
      </p:sp>
      <p:grpSp>
        <p:nvGrpSpPr>
          <p:cNvPr id="9" name="object 5">
            <a:extLst>
              <a:ext uri="{FF2B5EF4-FFF2-40B4-BE49-F238E27FC236}">
                <a16:creationId xmlns:a16="http://schemas.microsoft.com/office/drawing/2014/main" id="{E13FF6D6-9A94-4D9F-A059-8285F19E654D}"/>
              </a:ext>
            </a:extLst>
          </p:cNvPr>
          <p:cNvGrpSpPr/>
          <p:nvPr/>
        </p:nvGrpSpPr>
        <p:grpSpPr>
          <a:xfrm>
            <a:off x="3779911" y="3159848"/>
            <a:ext cx="7505700" cy="1562100"/>
            <a:chOff x="2802635" y="3552444"/>
            <a:chExt cx="7505700" cy="1562100"/>
          </a:xfrm>
        </p:grpSpPr>
        <p:sp>
          <p:nvSpPr>
            <p:cNvPr id="10" name="object 6">
              <a:extLst>
                <a:ext uri="{FF2B5EF4-FFF2-40B4-BE49-F238E27FC236}">
                  <a16:creationId xmlns:a16="http://schemas.microsoft.com/office/drawing/2014/main" id="{D4D70BF6-62BD-4AE0-809E-1B4F5AFDA42C}"/>
                </a:ext>
              </a:extLst>
            </p:cNvPr>
            <p:cNvSpPr/>
            <p:nvPr/>
          </p:nvSpPr>
          <p:spPr>
            <a:xfrm>
              <a:off x="2802635" y="3552444"/>
              <a:ext cx="3409188" cy="1514855"/>
            </a:xfrm>
            <a:prstGeom prst="rect">
              <a:avLst/>
            </a:prstGeom>
            <a:blipFill>
              <a:blip r:embed="rId4" cstate="print"/>
              <a:stretch>
                <a:fillRect/>
              </a:stretch>
            </a:blipFill>
          </p:spPr>
          <p:txBody>
            <a:bodyPr wrap="square" lIns="0" tIns="0" rIns="0" bIns="0" rtlCol="0"/>
            <a:lstStyle/>
            <a:p>
              <a:endParaRPr/>
            </a:p>
          </p:txBody>
        </p:sp>
        <p:sp>
          <p:nvSpPr>
            <p:cNvPr id="11" name="object 7">
              <a:extLst>
                <a:ext uri="{FF2B5EF4-FFF2-40B4-BE49-F238E27FC236}">
                  <a16:creationId xmlns:a16="http://schemas.microsoft.com/office/drawing/2014/main" id="{A7B3A46E-56BF-4ED5-A58E-7D5CA682CAAB}"/>
                </a:ext>
              </a:extLst>
            </p:cNvPr>
            <p:cNvSpPr/>
            <p:nvPr/>
          </p:nvSpPr>
          <p:spPr>
            <a:xfrm>
              <a:off x="6211823" y="3552444"/>
              <a:ext cx="4096512" cy="1562099"/>
            </a:xfrm>
            <a:prstGeom prst="rect">
              <a:avLst/>
            </a:prstGeom>
            <a:blipFill>
              <a:blip r:embed="rId5" cstate="print"/>
              <a:stretch>
                <a:fillRect/>
              </a:stretch>
            </a:blipFill>
          </p:spPr>
          <p:txBody>
            <a:bodyPr wrap="square" lIns="0" tIns="0" rIns="0" bIns="0" rtlCol="0"/>
            <a:lstStyle/>
            <a:p>
              <a:endParaRPr/>
            </a:p>
          </p:txBody>
        </p:sp>
      </p:grpSp>
      <p:sp>
        <p:nvSpPr>
          <p:cNvPr id="12" name="object 3">
            <a:extLst>
              <a:ext uri="{FF2B5EF4-FFF2-40B4-BE49-F238E27FC236}">
                <a16:creationId xmlns:a16="http://schemas.microsoft.com/office/drawing/2014/main" id="{5355A4ED-A8BD-48B2-98EA-4A07B9A9B406}"/>
              </a:ext>
            </a:extLst>
          </p:cNvPr>
          <p:cNvSpPr txBox="1"/>
          <p:nvPr/>
        </p:nvSpPr>
        <p:spPr>
          <a:xfrm>
            <a:off x="1084275" y="5141214"/>
            <a:ext cx="9933940" cy="1062355"/>
          </a:xfrm>
          <a:prstGeom prst="rect">
            <a:avLst/>
          </a:prstGeom>
        </p:spPr>
        <p:txBody>
          <a:bodyPr vert="horz" wrap="square" lIns="0" tIns="74295" rIns="0" bIns="0" rtlCol="0">
            <a:spAutoFit/>
          </a:bodyPr>
          <a:lstStyle/>
          <a:p>
            <a:pPr marL="12700" marR="5080" algn="just">
              <a:lnSpc>
                <a:spcPct val="80000"/>
              </a:lnSpc>
              <a:spcBef>
                <a:spcPts val="585"/>
              </a:spcBef>
            </a:pPr>
            <a:r>
              <a:rPr sz="2000" spc="-5" dirty="0">
                <a:solidFill>
                  <a:srgbClr val="404040"/>
                </a:solidFill>
                <a:latin typeface="Carlito"/>
                <a:cs typeface="Carlito"/>
              </a:rPr>
              <a:t>Using </a:t>
            </a:r>
            <a:r>
              <a:rPr sz="2000" spc="-10" dirty="0">
                <a:solidFill>
                  <a:srgbClr val="404040"/>
                </a:solidFill>
                <a:latin typeface="Carlito"/>
                <a:cs typeface="Carlito"/>
              </a:rPr>
              <a:t>KSC </a:t>
            </a:r>
            <a:r>
              <a:rPr sz="2000" spc="-15" dirty="0">
                <a:solidFill>
                  <a:srgbClr val="404040"/>
                </a:solidFill>
                <a:latin typeface="Carlito"/>
                <a:cs typeface="Carlito"/>
              </a:rPr>
              <a:t>LC-39A </a:t>
            </a:r>
            <a:r>
              <a:rPr sz="2000" dirty="0">
                <a:solidFill>
                  <a:srgbClr val="404040"/>
                </a:solidFill>
                <a:latin typeface="Carlito"/>
                <a:cs typeface="Carlito"/>
              </a:rPr>
              <a:t>as an </a:t>
            </a:r>
            <a:r>
              <a:rPr sz="2000" spc="-25" dirty="0">
                <a:solidFill>
                  <a:srgbClr val="404040"/>
                </a:solidFill>
                <a:latin typeface="Carlito"/>
                <a:cs typeface="Carlito"/>
              </a:rPr>
              <a:t>example, </a:t>
            </a:r>
            <a:r>
              <a:rPr sz="2000" dirty="0">
                <a:solidFill>
                  <a:srgbClr val="404040"/>
                </a:solidFill>
                <a:latin typeface="Carlito"/>
                <a:cs typeface="Carlito"/>
              </a:rPr>
              <a:t>launch </a:t>
            </a:r>
            <a:r>
              <a:rPr sz="2000" spc="-15" dirty="0">
                <a:solidFill>
                  <a:srgbClr val="404040"/>
                </a:solidFill>
                <a:latin typeface="Carlito"/>
                <a:cs typeface="Carlito"/>
              </a:rPr>
              <a:t>sites are </a:t>
            </a:r>
            <a:r>
              <a:rPr sz="2000" spc="-10" dirty="0">
                <a:solidFill>
                  <a:srgbClr val="404040"/>
                </a:solidFill>
                <a:latin typeface="Carlito"/>
                <a:cs typeface="Carlito"/>
              </a:rPr>
              <a:t>very </a:t>
            </a:r>
            <a:r>
              <a:rPr sz="2000" spc="-5" dirty="0">
                <a:solidFill>
                  <a:srgbClr val="404040"/>
                </a:solidFill>
                <a:latin typeface="Carlito"/>
                <a:cs typeface="Carlito"/>
              </a:rPr>
              <a:t>close </a:t>
            </a:r>
            <a:r>
              <a:rPr sz="2000" spc="-25" dirty="0">
                <a:solidFill>
                  <a:srgbClr val="404040"/>
                </a:solidFill>
                <a:latin typeface="Carlito"/>
                <a:cs typeface="Carlito"/>
              </a:rPr>
              <a:t>to </a:t>
            </a:r>
            <a:r>
              <a:rPr sz="2000" spc="-35" dirty="0">
                <a:solidFill>
                  <a:srgbClr val="404040"/>
                </a:solidFill>
                <a:latin typeface="Carlito"/>
                <a:cs typeface="Carlito"/>
              </a:rPr>
              <a:t>railways </a:t>
            </a:r>
            <a:r>
              <a:rPr sz="2000" spc="-25" dirty="0">
                <a:solidFill>
                  <a:srgbClr val="404040"/>
                </a:solidFill>
                <a:latin typeface="Carlito"/>
                <a:cs typeface="Carlito"/>
              </a:rPr>
              <a:t>for </a:t>
            </a:r>
            <a:r>
              <a:rPr sz="2000" spc="-20" dirty="0">
                <a:solidFill>
                  <a:srgbClr val="404040"/>
                </a:solidFill>
                <a:latin typeface="Carlito"/>
                <a:cs typeface="Carlito"/>
              </a:rPr>
              <a:t>large </a:t>
            </a:r>
            <a:r>
              <a:rPr sz="2000" spc="-5" dirty="0">
                <a:solidFill>
                  <a:srgbClr val="404040"/>
                </a:solidFill>
                <a:latin typeface="Carlito"/>
                <a:cs typeface="Carlito"/>
              </a:rPr>
              <a:t>part and supply  </a:t>
            </a:r>
            <a:r>
              <a:rPr sz="2000" spc="-10" dirty="0">
                <a:solidFill>
                  <a:srgbClr val="404040"/>
                </a:solidFill>
                <a:latin typeface="Carlito"/>
                <a:cs typeface="Carlito"/>
              </a:rPr>
              <a:t>transportation. </a:t>
            </a:r>
            <a:r>
              <a:rPr sz="2000" spc="-5" dirty="0">
                <a:solidFill>
                  <a:srgbClr val="404040"/>
                </a:solidFill>
                <a:latin typeface="Carlito"/>
                <a:cs typeface="Carlito"/>
              </a:rPr>
              <a:t>Launch </a:t>
            </a:r>
            <a:r>
              <a:rPr sz="2000" spc="-15" dirty="0">
                <a:solidFill>
                  <a:srgbClr val="404040"/>
                </a:solidFill>
                <a:latin typeface="Carlito"/>
                <a:cs typeface="Carlito"/>
              </a:rPr>
              <a:t>sites are </a:t>
            </a:r>
            <a:r>
              <a:rPr sz="2000" dirty="0">
                <a:solidFill>
                  <a:srgbClr val="404040"/>
                </a:solidFill>
                <a:latin typeface="Carlito"/>
                <a:cs typeface="Carlito"/>
              </a:rPr>
              <a:t>close </a:t>
            </a:r>
            <a:r>
              <a:rPr sz="2000" spc="-20" dirty="0">
                <a:solidFill>
                  <a:srgbClr val="404040"/>
                </a:solidFill>
                <a:latin typeface="Carlito"/>
                <a:cs typeface="Carlito"/>
              </a:rPr>
              <a:t>to </a:t>
            </a:r>
            <a:r>
              <a:rPr sz="2000" spc="-25" dirty="0">
                <a:solidFill>
                  <a:srgbClr val="404040"/>
                </a:solidFill>
                <a:latin typeface="Carlito"/>
                <a:cs typeface="Carlito"/>
              </a:rPr>
              <a:t>highways </a:t>
            </a:r>
            <a:r>
              <a:rPr sz="2000" spc="-30" dirty="0">
                <a:solidFill>
                  <a:srgbClr val="404040"/>
                </a:solidFill>
                <a:latin typeface="Carlito"/>
                <a:cs typeface="Carlito"/>
              </a:rPr>
              <a:t>for </a:t>
            </a:r>
            <a:r>
              <a:rPr sz="2000" spc="-5" dirty="0">
                <a:solidFill>
                  <a:srgbClr val="404040"/>
                </a:solidFill>
                <a:latin typeface="Carlito"/>
                <a:cs typeface="Carlito"/>
              </a:rPr>
              <a:t>human </a:t>
            </a:r>
            <a:r>
              <a:rPr sz="2000" dirty="0">
                <a:solidFill>
                  <a:srgbClr val="404040"/>
                </a:solidFill>
                <a:latin typeface="Carlito"/>
                <a:cs typeface="Carlito"/>
              </a:rPr>
              <a:t>and </a:t>
            </a:r>
            <a:r>
              <a:rPr sz="2000" spc="-10" dirty="0">
                <a:solidFill>
                  <a:srgbClr val="404040"/>
                </a:solidFill>
                <a:latin typeface="Carlito"/>
                <a:cs typeface="Carlito"/>
              </a:rPr>
              <a:t>supply transport. Launch </a:t>
            </a:r>
            <a:r>
              <a:rPr sz="2000" spc="-15" dirty="0">
                <a:solidFill>
                  <a:srgbClr val="404040"/>
                </a:solidFill>
                <a:latin typeface="Carlito"/>
                <a:cs typeface="Carlito"/>
              </a:rPr>
              <a:t>sites  </a:t>
            </a:r>
            <a:r>
              <a:rPr sz="2000" spc="-20" dirty="0">
                <a:solidFill>
                  <a:srgbClr val="404040"/>
                </a:solidFill>
                <a:latin typeface="Carlito"/>
                <a:cs typeface="Carlito"/>
              </a:rPr>
              <a:t>are </a:t>
            </a:r>
            <a:r>
              <a:rPr sz="2000" spc="-5" dirty="0">
                <a:solidFill>
                  <a:srgbClr val="404040"/>
                </a:solidFill>
                <a:latin typeface="Carlito"/>
                <a:cs typeface="Carlito"/>
              </a:rPr>
              <a:t>also </a:t>
            </a:r>
            <a:r>
              <a:rPr sz="2000" dirty="0">
                <a:solidFill>
                  <a:srgbClr val="404040"/>
                </a:solidFill>
                <a:latin typeface="Carlito"/>
                <a:cs typeface="Carlito"/>
              </a:rPr>
              <a:t>close </a:t>
            </a:r>
            <a:r>
              <a:rPr sz="2000" spc="-15" dirty="0">
                <a:solidFill>
                  <a:srgbClr val="404040"/>
                </a:solidFill>
                <a:latin typeface="Carlito"/>
                <a:cs typeface="Carlito"/>
              </a:rPr>
              <a:t>to </a:t>
            </a:r>
            <a:r>
              <a:rPr sz="2000" spc="-10" dirty="0">
                <a:solidFill>
                  <a:srgbClr val="404040"/>
                </a:solidFill>
                <a:latin typeface="Carlito"/>
                <a:cs typeface="Carlito"/>
              </a:rPr>
              <a:t>coasts </a:t>
            </a:r>
            <a:r>
              <a:rPr sz="2000" spc="-5" dirty="0">
                <a:solidFill>
                  <a:srgbClr val="404040"/>
                </a:solidFill>
                <a:latin typeface="Carlito"/>
                <a:cs typeface="Carlito"/>
              </a:rPr>
              <a:t>and </a:t>
            </a:r>
            <a:r>
              <a:rPr sz="2000" spc="-20" dirty="0">
                <a:solidFill>
                  <a:srgbClr val="404040"/>
                </a:solidFill>
                <a:latin typeface="Carlito"/>
                <a:cs typeface="Carlito"/>
              </a:rPr>
              <a:t>relatively </a:t>
            </a:r>
            <a:r>
              <a:rPr sz="2000" spc="-25" dirty="0">
                <a:solidFill>
                  <a:srgbClr val="404040"/>
                </a:solidFill>
                <a:latin typeface="Carlito"/>
                <a:cs typeface="Carlito"/>
              </a:rPr>
              <a:t>far from </a:t>
            </a:r>
            <a:r>
              <a:rPr sz="2000" spc="-5" dirty="0">
                <a:solidFill>
                  <a:srgbClr val="404040"/>
                </a:solidFill>
                <a:latin typeface="Carlito"/>
                <a:cs typeface="Carlito"/>
              </a:rPr>
              <a:t>cities so </a:t>
            </a:r>
            <a:r>
              <a:rPr sz="2000" spc="-10" dirty="0">
                <a:solidFill>
                  <a:srgbClr val="404040"/>
                </a:solidFill>
                <a:latin typeface="Carlito"/>
                <a:cs typeface="Carlito"/>
              </a:rPr>
              <a:t>that </a:t>
            </a:r>
            <a:r>
              <a:rPr sz="2000" spc="-5" dirty="0">
                <a:solidFill>
                  <a:srgbClr val="404040"/>
                </a:solidFill>
                <a:latin typeface="Carlito"/>
                <a:cs typeface="Carlito"/>
              </a:rPr>
              <a:t>launch </a:t>
            </a:r>
            <a:r>
              <a:rPr sz="2000" spc="-20" dirty="0">
                <a:solidFill>
                  <a:srgbClr val="404040"/>
                </a:solidFill>
                <a:latin typeface="Carlito"/>
                <a:cs typeface="Carlito"/>
              </a:rPr>
              <a:t>failures </a:t>
            </a:r>
            <a:r>
              <a:rPr sz="2000" spc="-5" dirty="0">
                <a:solidFill>
                  <a:srgbClr val="404040"/>
                </a:solidFill>
                <a:latin typeface="Carlito"/>
                <a:cs typeface="Carlito"/>
              </a:rPr>
              <a:t>can land in the sea </a:t>
            </a:r>
            <a:r>
              <a:rPr sz="2000" spc="-40" dirty="0">
                <a:solidFill>
                  <a:srgbClr val="404040"/>
                </a:solidFill>
                <a:latin typeface="Carlito"/>
                <a:cs typeface="Carlito"/>
              </a:rPr>
              <a:t>to  </a:t>
            </a:r>
            <a:r>
              <a:rPr sz="2000" spc="-25" dirty="0">
                <a:solidFill>
                  <a:srgbClr val="404040"/>
                </a:solidFill>
                <a:latin typeface="Carlito"/>
                <a:cs typeface="Carlito"/>
              </a:rPr>
              <a:t>avoid </a:t>
            </a:r>
            <a:r>
              <a:rPr sz="2000" spc="-40" dirty="0">
                <a:solidFill>
                  <a:srgbClr val="404040"/>
                </a:solidFill>
                <a:latin typeface="Carlito"/>
                <a:cs typeface="Carlito"/>
              </a:rPr>
              <a:t>rockets </a:t>
            </a:r>
            <a:r>
              <a:rPr sz="2000" spc="-10" dirty="0">
                <a:solidFill>
                  <a:srgbClr val="404040"/>
                </a:solidFill>
                <a:latin typeface="Carlito"/>
                <a:cs typeface="Carlito"/>
              </a:rPr>
              <a:t>falling </a:t>
            </a:r>
            <a:r>
              <a:rPr sz="2000" spc="-5" dirty="0">
                <a:solidFill>
                  <a:srgbClr val="404040"/>
                </a:solidFill>
                <a:latin typeface="Carlito"/>
                <a:cs typeface="Carlito"/>
              </a:rPr>
              <a:t>on densely </a:t>
            </a:r>
            <a:r>
              <a:rPr sz="2000" spc="-20" dirty="0">
                <a:solidFill>
                  <a:srgbClr val="404040"/>
                </a:solidFill>
                <a:latin typeface="Carlito"/>
                <a:cs typeface="Carlito"/>
              </a:rPr>
              <a:t>populated</a:t>
            </a:r>
            <a:r>
              <a:rPr sz="2000" spc="-30" dirty="0">
                <a:solidFill>
                  <a:srgbClr val="404040"/>
                </a:solidFill>
                <a:latin typeface="Carlito"/>
                <a:cs typeface="Carlito"/>
              </a:rPr>
              <a:t> </a:t>
            </a:r>
            <a:r>
              <a:rPr sz="2000" spc="-5" dirty="0">
                <a:solidFill>
                  <a:srgbClr val="404040"/>
                </a:solidFill>
                <a:latin typeface="Carlito"/>
                <a:cs typeface="Carlito"/>
              </a:rPr>
              <a:t>areas.</a:t>
            </a:r>
            <a:endParaRPr sz="2000" dirty="0">
              <a:latin typeface="Carlito"/>
              <a:cs typeface="Carlito"/>
            </a:endParaRPr>
          </a:p>
        </p:txBody>
      </p:sp>
    </p:spTree>
    <p:extLst>
      <p:ext uri="{BB962C8B-B14F-4D97-AF65-F5344CB8AC3E}">
        <p14:creationId xmlns:p14="http://schemas.microsoft.com/office/powerpoint/2010/main" val="2324990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Across Launch Sites	</a:t>
            </a:r>
          </a:p>
        </p:txBody>
      </p:sp>
      <p:sp>
        <p:nvSpPr>
          <p:cNvPr id="6" name="object 4">
            <a:extLst>
              <a:ext uri="{FF2B5EF4-FFF2-40B4-BE49-F238E27FC236}">
                <a16:creationId xmlns:a16="http://schemas.microsoft.com/office/drawing/2014/main" id="{DB544293-2FE6-49E6-BF6F-0200A4BFFB85}"/>
              </a:ext>
            </a:extLst>
          </p:cNvPr>
          <p:cNvSpPr/>
          <p:nvPr/>
        </p:nvSpPr>
        <p:spPr>
          <a:xfrm>
            <a:off x="4083448" y="1487859"/>
            <a:ext cx="2570988" cy="2581656"/>
          </a:xfrm>
          <a:prstGeom prst="rect">
            <a:avLst/>
          </a:prstGeom>
          <a:blipFill>
            <a:blip r:embed="rId3" cstate="print"/>
            <a:stretch>
              <a:fillRect/>
            </a:stretch>
          </a:blipFill>
        </p:spPr>
        <p:txBody>
          <a:bodyPr wrap="square" lIns="0" tIns="0" rIns="0" bIns="0" rtlCol="0"/>
          <a:lstStyle/>
          <a:p>
            <a:endParaRPr/>
          </a:p>
        </p:txBody>
      </p:sp>
      <p:sp>
        <p:nvSpPr>
          <p:cNvPr id="7" name="object 5">
            <a:extLst>
              <a:ext uri="{FF2B5EF4-FFF2-40B4-BE49-F238E27FC236}">
                <a16:creationId xmlns:a16="http://schemas.microsoft.com/office/drawing/2014/main" id="{991A26E6-6AF3-4E55-B1B9-FBB20E0CC874}"/>
              </a:ext>
            </a:extLst>
          </p:cNvPr>
          <p:cNvSpPr/>
          <p:nvPr/>
        </p:nvSpPr>
        <p:spPr>
          <a:xfrm>
            <a:off x="7629685" y="2143941"/>
            <a:ext cx="1085087" cy="665988"/>
          </a:xfrm>
          <a:prstGeom prst="rect">
            <a:avLst/>
          </a:prstGeom>
          <a:blipFill>
            <a:blip r:embed="rId4" cstate="print"/>
            <a:stretch>
              <a:fillRect/>
            </a:stretch>
          </a:blipFill>
        </p:spPr>
        <p:txBody>
          <a:bodyPr wrap="square" lIns="0" tIns="0" rIns="0" bIns="0" rtlCol="0"/>
          <a:lstStyle/>
          <a:p>
            <a:endParaRPr/>
          </a:p>
        </p:txBody>
      </p:sp>
      <p:sp>
        <p:nvSpPr>
          <p:cNvPr id="9" name="object 3">
            <a:extLst>
              <a:ext uri="{FF2B5EF4-FFF2-40B4-BE49-F238E27FC236}">
                <a16:creationId xmlns:a16="http://schemas.microsoft.com/office/drawing/2014/main" id="{251F3F5A-D7FF-48C6-8EC4-9B578FD19425}"/>
              </a:ext>
            </a:extLst>
          </p:cNvPr>
          <p:cNvSpPr txBox="1"/>
          <p:nvPr/>
        </p:nvSpPr>
        <p:spPr>
          <a:xfrm>
            <a:off x="848055" y="4796409"/>
            <a:ext cx="10751820" cy="1154430"/>
          </a:xfrm>
          <a:prstGeom prst="rect">
            <a:avLst/>
          </a:prstGeom>
        </p:spPr>
        <p:txBody>
          <a:bodyPr vert="horz" wrap="square" lIns="0" tIns="43180" rIns="0" bIns="0" rtlCol="0">
            <a:spAutoFit/>
          </a:bodyPr>
          <a:lstStyle/>
          <a:p>
            <a:pPr marL="12700" marR="5080">
              <a:lnSpc>
                <a:spcPct val="90000"/>
              </a:lnSpc>
              <a:spcBef>
                <a:spcPts val="340"/>
              </a:spcBef>
            </a:pPr>
            <a:r>
              <a:rPr sz="2000" spc="-5" dirty="0">
                <a:solidFill>
                  <a:srgbClr val="404040"/>
                </a:solidFill>
                <a:latin typeface="Carlito"/>
                <a:cs typeface="Carlito"/>
              </a:rPr>
              <a:t>This is </a:t>
            </a:r>
            <a:r>
              <a:rPr sz="2000" dirty="0">
                <a:solidFill>
                  <a:srgbClr val="404040"/>
                </a:solidFill>
                <a:latin typeface="Carlito"/>
                <a:cs typeface="Carlito"/>
              </a:rPr>
              <a:t>the </a:t>
            </a:r>
            <a:r>
              <a:rPr sz="2000" spc="-5" dirty="0">
                <a:solidFill>
                  <a:srgbClr val="404040"/>
                </a:solidFill>
                <a:latin typeface="Carlito"/>
                <a:cs typeface="Carlito"/>
              </a:rPr>
              <a:t>distribution of successful </a:t>
            </a:r>
            <a:r>
              <a:rPr sz="2000" dirty="0">
                <a:solidFill>
                  <a:srgbClr val="404040"/>
                </a:solidFill>
                <a:latin typeface="Carlito"/>
                <a:cs typeface="Carlito"/>
              </a:rPr>
              <a:t>landings </a:t>
            </a:r>
            <a:r>
              <a:rPr sz="2000" spc="-20" dirty="0">
                <a:solidFill>
                  <a:srgbClr val="404040"/>
                </a:solidFill>
                <a:latin typeface="Carlito"/>
                <a:cs typeface="Carlito"/>
              </a:rPr>
              <a:t>across </a:t>
            </a:r>
            <a:r>
              <a:rPr sz="2000" dirty="0">
                <a:solidFill>
                  <a:srgbClr val="404040"/>
                </a:solidFill>
                <a:latin typeface="Carlito"/>
                <a:cs typeface="Carlito"/>
              </a:rPr>
              <a:t>all launch </a:t>
            </a:r>
            <a:r>
              <a:rPr sz="2000" spc="-20" dirty="0">
                <a:solidFill>
                  <a:srgbClr val="404040"/>
                </a:solidFill>
                <a:latin typeface="Carlito"/>
                <a:cs typeface="Carlito"/>
              </a:rPr>
              <a:t>sites. </a:t>
            </a:r>
            <a:r>
              <a:rPr sz="2000" spc="-5" dirty="0">
                <a:solidFill>
                  <a:srgbClr val="404040"/>
                </a:solidFill>
                <a:latin typeface="Carlito"/>
                <a:cs typeface="Carlito"/>
              </a:rPr>
              <a:t>CCAFS </a:t>
            </a:r>
            <a:r>
              <a:rPr sz="2000" spc="-10" dirty="0">
                <a:solidFill>
                  <a:srgbClr val="404040"/>
                </a:solidFill>
                <a:latin typeface="Carlito"/>
                <a:cs typeface="Carlito"/>
              </a:rPr>
              <a:t>LC-40 </a:t>
            </a:r>
            <a:r>
              <a:rPr sz="2000" spc="-5" dirty="0">
                <a:solidFill>
                  <a:srgbClr val="404040"/>
                </a:solidFill>
                <a:latin typeface="Carlito"/>
                <a:cs typeface="Carlito"/>
              </a:rPr>
              <a:t>is </a:t>
            </a:r>
            <a:r>
              <a:rPr sz="2000" dirty="0">
                <a:solidFill>
                  <a:srgbClr val="404040"/>
                </a:solidFill>
                <a:latin typeface="Carlito"/>
                <a:cs typeface="Carlito"/>
              </a:rPr>
              <a:t>the </a:t>
            </a:r>
            <a:r>
              <a:rPr sz="2000" spc="-5" dirty="0">
                <a:solidFill>
                  <a:srgbClr val="404040"/>
                </a:solidFill>
                <a:latin typeface="Carlito"/>
                <a:cs typeface="Carlito"/>
              </a:rPr>
              <a:t>old name of  CCAFS SLC-40 </a:t>
            </a:r>
            <a:r>
              <a:rPr sz="2000" dirty="0">
                <a:solidFill>
                  <a:srgbClr val="404040"/>
                </a:solidFill>
                <a:latin typeface="Carlito"/>
                <a:cs typeface="Carlito"/>
              </a:rPr>
              <a:t>so </a:t>
            </a:r>
            <a:r>
              <a:rPr sz="2000" spc="-5" dirty="0">
                <a:solidFill>
                  <a:srgbClr val="404040"/>
                </a:solidFill>
                <a:latin typeface="Carlito"/>
                <a:cs typeface="Carlito"/>
              </a:rPr>
              <a:t>CCAFS </a:t>
            </a:r>
            <a:r>
              <a:rPr sz="2000" dirty="0">
                <a:solidFill>
                  <a:srgbClr val="404040"/>
                </a:solidFill>
                <a:latin typeface="Carlito"/>
                <a:cs typeface="Carlito"/>
              </a:rPr>
              <a:t>and </a:t>
            </a:r>
            <a:r>
              <a:rPr sz="2000" spc="-5" dirty="0">
                <a:solidFill>
                  <a:srgbClr val="404040"/>
                </a:solidFill>
                <a:latin typeface="Carlito"/>
                <a:cs typeface="Carlito"/>
              </a:rPr>
              <a:t>KSC </a:t>
            </a:r>
            <a:r>
              <a:rPr sz="2000" spc="-35" dirty="0">
                <a:solidFill>
                  <a:srgbClr val="404040"/>
                </a:solidFill>
                <a:latin typeface="Carlito"/>
                <a:cs typeface="Carlito"/>
              </a:rPr>
              <a:t>have </a:t>
            </a:r>
            <a:r>
              <a:rPr sz="2000" dirty="0">
                <a:solidFill>
                  <a:srgbClr val="404040"/>
                </a:solidFill>
                <a:latin typeface="Carlito"/>
                <a:cs typeface="Carlito"/>
              </a:rPr>
              <a:t>the </a:t>
            </a:r>
            <a:r>
              <a:rPr sz="2000" spc="-5" dirty="0">
                <a:solidFill>
                  <a:srgbClr val="404040"/>
                </a:solidFill>
                <a:latin typeface="Carlito"/>
                <a:cs typeface="Carlito"/>
              </a:rPr>
              <a:t>same amount </a:t>
            </a:r>
            <a:r>
              <a:rPr sz="2000" dirty="0">
                <a:solidFill>
                  <a:srgbClr val="404040"/>
                </a:solidFill>
                <a:latin typeface="Carlito"/>
                <a:cs typeface="Carlito"/>
              </a:rPr>
              <a:t>of </a:t>
            </a:r>
            <a:r>
              <a:rPr sz="2000" spc="-5" dirty="0">
                <a:solidFill>
                  <a:srgbClr val="404040"/>
                </a:solidFill>
                <a:latin typeface="Carlito"/>
                <a:cs typeface="Carlito"/>
              </a:rPr>
              <a:t>successful landings, but </a:t>
            </a:r>
            <a:r>
              <a:rPr sz="2000" dirty="0">
                <a:solidFill>
                  <a:srgbClr val="404040"/>
                </a:solidFill>
                <a:latin typeface="Carlito"/>
                <a:cs typeface="Carlito"/>
              </a:rPr>
              <a:t>a majority of the  </a:t>
            </a:r>
            <a:r>
              <a:rPr sz="2000" spc="-5" dirty="0">
                <a:solidFill>
                  <a:srgbClr val="404040"/>
                </a:solidFill>
                <a:latin typeface="Carlito"/>
                <a:cs typeface="Carlito"/>
              </a:rPr>
              <a:t>successful </a:t>
            </a:r>
            <a:r>
              <a:rPr sz="2000" dirty="0">
                <a:solidFill>
                  <a:srgbClr val="404040"/>
                </a:solidFill>
                <a:latin typeface="Carlito"/>
                <a:cs typeface="Carlito"/>
              </a:rPr>
              <a:t>landings </a:t>
            </a:r>
            <a:r>
              <a:rPr sz="2000" spc="-5" dirty="0">
                <a:solidFill>
                  <a:srgbClr val="404040"/>
                </a:solidFill>
                <a:latin typeface="Carlito"/>
                <a:cs typeface="Carlito"/>
              </a:rPr>
              <a:t>where </a:t>
            </a:r>
            <a:r>
              <a:rPr sz="2000" spc="-20" dirty="0">
                <a:solidFill>
                  <a:srgbClr val="404040"/>
                </a:solidFill>
                <a:latin typeface="Carlito"/>
                <a:cs typeface="Carlito"/>
              </a:rPr>
              <a:t>performed </a:t>
            </a:r>
            <a:r>
              <a:rPr sz="2000" spc="-25" dirty="0">
                <a:solidFill>
                  <a:srgbClr val="404040"/>
                </a:solidFill>
                <a:latin typeface="Carlito"/>
                <a:cs typeface="Carlito"/>
              </a:rPr>
              <a:t>before </a:t>
            </a:r>
            <a:r>
              <a:rPr sz="2000" dirty="0">
                <a:solidFill>
                  <a:srgbClr val="404040"/>
                </a:solidFill>
                <a:latin typeface="Carlito"/>
                <a:cs typeface="Carlito"/>
              </a:rPr>
              <a:t>the </a:t>
            </a:r>
            <a:r>
              <a:rPr sz="2000" spc="-5" dirty="0">
                <a:solidFill>
                  <a:srgbClr val="404040"/>
                </a:solidFill>
                <a:latin typeface="Carlito"/>
                <a:cs typeface="Carlito"/>
              </a:rPr>
              <a:t>name </a:t>
            </a:r>
            <a:r>
              <a:rPr sz="2000" dirty="0">
                <a:solidFill>
                  <a:srgbClr val="404040"/>
                </a:solidFill>
                <a:latin typeface="Carlito"/>
                <a:cs typeface="Carlito"/>
              </a:rPr>
              <a:t>change. </a:t>
            </a:r>
            <a:r>
              <a:rPr sz="2000" spc="-40" dirty="0">
                <a:solidFill>
                  <a:srgbClr val="404040"/>
                </a:solidFill>
                <a:latin typeface="Carlito"/>
                <a:cs typeface="Carlito"/>
              </a:rPr>
              <a:t>VAFB </a:t>
            </a:r>
            <a:r>
              <a:rPr sz="2000" spc="-5" dirty="0">
                <a:solidFill>
                  <a:srgbClr val="404040"/>
                </a:solidFill>
                <a:latin typeface="Carlito"/>
                <a:cs typeface="Carlito"/>
              </a:rPr>
              <a:t>has </a:t>
            </a:r>
            <a:r>
              <a:rPr sz="2000" dirty="0">
                <a:solidFill>
                  <a:srgbClr val="404040"/>
                </a:solidFill>
                <a:latin typeface="Carlito"/>
                <a:cs typeface="Carlito"/>
              </a:rPr>
              <a:t>the </a:t>
            </a:r>
            <a:r>
              <a:rPr sz="2000" spc="-20" dirty="0">
                <a:solidFill>
                  <a:srgbClr val="404040"/>
                </a:solidFill>
                <a:latin typeface="Carlito"/>
                <a:cs typeface="Carlito"/>
              </a:rPr>
              <a:t>smallest share </a:t>
            </a:r>
            <a:r>
              <a:rPr sz="2000" spc="-5" dirty="0">
                <a:solidFill>
                  <a:srgbClr val="404040"/>
                </a:solidFill>
                <a:latin typeface="Carlito"/>
                <a:cs typeface="Carlito"/>
              </a:rPr>
              <a:t>of successful  </a:t>
            </a:r>
            <a:r>
              <a:rPr sz="2000" dirty="0">
                <a:solidFill>
                  <a:srgbClr val="404040"/>
                </a:solidFill>
                <a:latin typeface="Carlito"/>
                <a:cs typeface="Carlito"/>
              </a:rPr>
              <a:t>landings. </a:t>
            </a:r>
            <a:r>
              <a:rPr sz="2000" spc="-5" dirty="0">
                <a:solidFill>
                  <a:srgbClr val="404040"/>
                </a:solidFill>
                <a:latin typeface="Carlito"/>
                <a:cs typeface="Carlito"/>
              </a:rPr>
              <a:t>This </a:t>
            </a:r>
            <a:r>
              <a:rPr sz="2000" spc="-25" dirty="0">
                <a:solidFill>
                  <a:srgbClr val="404040"/>
                </a:solidFill>
                <a:latin typeface="Carlito"/>
                <a:cs typeface="Carlito"/>
              </a:rPr>
              <a:t>may </a:t>
            </a:r>
            <a:r>
              <a:rPr sz="2000" dirty="0">
                <a:solidFill>
                  <a:srgbClr val="404040"/>
                </a:solidFill>
                <a:latin typeface="Carlito"/>
                <a:cs typeface="Carlito"/>
              </a:rPr>
              <a:t>be due </a:t>
            </a:r>
            <a:r>
              <a:rPr sz="2000" spc="-20" dirty="0">
                <a:solidFill>
                  <a:srgbClr val="404040"/>
                </a:solidFill>
                <a:latin typeface="Carlito"/>
                <a:cs typeface="Carlito"/>
              </a:rPr>
              <a:t>to </a:t>
            </a:r>
            <a:r>
              <a:rPr sz="2000" spc="-5" dirty="0">
                <a:solidFill>
                  <a:srgbClr val="404040"/>
                </a:solidFill>
                <a:latin typeface="Carlito"/>
                <a:cs typeface="Carlito"/>
              </a:rPr>
              <a:t>smaller sample </a:t>
            </a:r>
            <a:r>
              <a:rPr sz="2000" dirty="0">
                <a:solidFill>
                  <a:srgbClr val="404040"/>
                </a:solidFill>
                <a:latin typeface="Carlito"/>
                <a:cs typeface="Carlito"/>
              </a:rPr>
              <a:t>and </a:t>
            </a:r>
            <a:r>
              <a:rPr sz="2000" spc="-5" dirty="0">
                <a:solidFill>
                  <a:srgbClr val="404040"/>
                </a:solidFill>
                <a:latin typeface="Carlito"/>
                <a:cs typeface="Carlito"/>
              </a:rPr>
              <a:t>increase in </a:t>
            </a:r>
            <a:r>
              <a:rPr sz="2000" spc="-15" dirty="0">
                <a:solidFill>
                  <a:srgbClr val="404040"/>
                </a:solidFill>
                <a:latin typeface="Carlito"/>
                <a:cs typeface="Carlito"/>
              </a:rPr>
              <a:t>difficulty </a:t>
            </a:r>
            <a:r>
              <a:rPr sz="2000" spc="-5" dirty="0">
                <a:solidFill>
                  <a:srgbClr val="404040"/>
                </a:solidFill>
                <a:latin typeface="Carlito"/>
                <a:cs typeface="Carlito"/>
              </a:rPr>
              <a:t>of </a:t>
            </a:r>
            <a:r>
              <a:rPr sz="2000" dirty="0">
                <a:solidFill>
                  <a:srgbClr val="404040"/>
                </a:solidFill>
                <a:latin typeface="Carlito"/>
                <a:cs typeface="Carlito"/>
              </a:rPr>
              <a:t>launching </a:t>
            </a:r>
            <a:r>
              <a:rPr sz="2000" spc="-5" dirty="0">
                <a:solidFill>
                  <a:srgbClr val="404040"/>
                </a:solidFill>
                <a:latin typeface="Carlito"/>
                <a:cs typeface="Carlito"/>
              </a:rPr>
              <a:t>in </a:t>
            </a:r>
            <a:r>
              <a:rPr sz="2000" dirty="0">
                <a:solidFill>
                  <a:srgbClr val="404040"/>
                </a:solidFill>
                <a:latin typeface="Carlito"/>
                <a:cs typeface="Carlito"/>
              </a:rPr>
              <a:t>the </a:t>
            </a:r>
            <a:r>
              <a:rPr sz="2000" spc="-25" dirty="0">
                <a:solidFill>
                  <a:srgbClr val="404040"/>
                </a:solidFill>
                <a:latin typeface="Carlito"/>
                <a:cs typeface="Carlito"/>
              </a:rPr>
              <a:t>west</a:t>
            </a:r>
            <a:r>
              <a:rPr sz="2000" spc="-65" dirty="0">
                <a:solidFill>
                  <a:srgbClr val="404040"/>
                </a:solidFill>
                <a:latin typeface="Carlito"/>
                <a:cs typeface="Carlito"/>
              </a:rPr>
              <a:t> </a:t>
            </a:r>
            <a:r>
              <a:rPr sz="2000" spc="-10" dirty="0">
                <a:solidFill>
                  <a:srgbClr val="404040"/>
                </a:solidFill>
                <a:latin typeface="Carlito"/>
                <a:cs typeface="Carlito"/>
              </a:rPr>
              <a:t>coast.</a:t>
            </a:r>
            <a:endParaRPr sz="2000" dirty="0">
              <a:latin typeface="Carlito"/>
              <a:cs typeface="Carlito"/>
            </a:endParaRPr>
          </a:p>
        </p:txBody>
      </p:sp>
    </p:spTree>
    <p:extLst>
      <p:ext uri="{BB962C8B-B14F-4D97-AF65-F5344CB8AC3E}">
        <p14:creationId xmlns:p14="http://schemas.microsoft.com/office/powerpoint/2010/main" val="7001329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Rate Launch Site	</a:t>
            </a:r>
          </a:p>
        </p:txBody>
      </p:sp>
      <p:sp>
        <p:nvSpPr>
          <p:cNvPr id="6" name="object 4">
            <a:extLst>
              <a:ext uri="{FF2B5EF4-FFF2-40B4-BE49-F238E27FC236}">
                <a16:creationId xmlns:a16="http://schemas.microsoft.com/office/drawing/2014/main" id="{9FE45780-C9EA-49C4-A462-7B6C8F306419}"/>
              </a:ext>
            </a:extLst>
          </p:cNvPr>
          <p:cNvSpPr/>
          <p:nvPr/>
        </p:nvSpPr>
        <p:spPr>
          <a:xfrm>
            <a:off x="4811267" y="1786127"/>
            <a:ext cx="2570988" cy="2570988"/>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E010E900-E905-4CE6-BFB9-791D5A15516F}"/>
              </a:ext>
            </a:extLst>
          </p:cNvPr>
          <p:cNvSpPr/>
          <p:nvPr/>
        </p:nvSpPr>
        <p:spPr>
          <a:xfrm>
            <a:off x="8031480" y="2429255"/>
            <a:ext cx="324611" cy="304800"/>
          </a:xfrm>
          <a:prstGeom prst="rect">
            <a:avLst/>
          </a:prstGeom>
          <a:blipFill>
            <a:blip r:embed="rId4"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6EC3D30B-127E-4369-9E49-22F80927CF63}"/>
              </a:ext>
            </a:extLst>
          </p:cNvPr>
          <p:cNvSpPr/>
          <p:nvPr/>
        </p:nvSpPr>
        <p:spPr>
          <a:xfrm>
            <a:off x="1248155" y="2308860"/>
            <a:ext cx="3401568" cy="152400"/>
          </a:xfrm>
          <a:prstGeom prst="rect">
            <a:avLst/>
          </a:prstGeom>
          <a:blipFill>
            <a:blip r:embed="rId5" cstate="print"/>
            <a:stretch>
              <a:fillRect/>
            </a:stretch>
          </a:blipFill>
        </p:spPr>
        <p:txBody>
          <a:bodyPr wrap="square" lIns="0" tIns="0" rIns="0" bIns="0" rtlCol="0"/>
          <a:lstStyle/>
          <a:p>
            <a:endParaRPr/>
          </a:p>
        </p:txBody>
      </p:sp>
      <p:sp>
        <p:nvSpPr>
          <p:cNvPr id="10" name="object 3">
            <a:extLst>
              <a:ext uri="{FF2B5EF4-FFF2-40B4-BE49-F238E27FC236}">
                <a16:creationId xmlns:a16="http://schemas.microsoft.com/office/drawing/2014/main" id="{85BE8564-7B07-46E8-BE0B-514DAEF507D7}"/>
              </a:ext>
            </a:extLst>
          </p:cNvPr>
          <p:cNvSpPr txBox="1"/>
          <p:nvPr/>
        </p:nvSpPr>
        <p:spPr>
          <a:xfrm>
            <a:off x="1176019" y="5068061"/>
            <a:ext cx="9167495" cy="330835"/>
          </a:xfrm>
          <a:prstGeom prst="rect">
            <a:avLst/>
          </a:prstGeom>
        </p:spPr>
        <p:txBody>
          <a:bodyPr vert="horz" wrap="square" lIns="0" tIns="12700" rIns="0" bIns="0" rtlCol="0">
            <a:spAutoFit/>
          </a:bodyPr>
          <a:lstStyle/>
          <a:p>
            <a:pPr marL="12700">
              <a:lnSpc>
                <a:spcPct val="100000"/>
              </a:lnSpc>
              <a:spcBef>
                <a:spcPts val="100"/>
              </a:spcBef>
            </a:pPr>
            <a:r>
              <a:rPr sz="2000" spc="-5" dirty="0">
                <a:solidFill>
                  <a:srgbClr val="404040"/>
                </a:solidFill>
                <a:latin typeface="Carlito"/>
                <a:cs typeface="Carlito"/>
              </a:rPr>
              <a:t>KSC LC-39A has </a:t>
            </a:r>
            <a:r>
              <a:rPr sz="2000" dirty="0">
                <a:solidFill>
                  <a:srgbClr val="404040"/>
                </a:solidFill>
                <a:latin typeface="Carlito"/>
                <a:cs typeface="Carlito"/>
              </a:rPr>
              <a:t>the </a:t>
            </a:r>
            <a:r>
              <a:rPr sz="2000" spc="-10" dirty="0">
                <a:solidFill>
                  <a:srgbClr val="404040"/>
                </a:solidFill>
                <a:latin typeface="Carlito"/>
                <a:cs typeface="Carlito"/>
              </a:rPr>
              <a:t>highest </a:t>
            </a:r>
            <a:r>
              <a:rPr sz="2000" dirty="0">
                <a:solidFill>
                  <a:srgbClr val="404040"/>
                </a:solidFill>
                <a:latin typeface="Carlito"/>
                <a:cs typeface="Carlito"/>
              </a:rPr>
              <a:t>success </a:t>
            </a:r>
            <a:r>
              <a:rPr sz="2000" spc="-40" dirty="0">
                <a:solidFill>
                  <a:srgbClr val="404040"/>
                </a:solidFill>
                <a:latin typeface="Carlito"/>
                <a:cs typeface="Carlito"/>
              </a:rPr>
              <a:t>rate </a:t>
            </a:r>
            <a:r>
              <a:rPr sz="2000" spc="-5" dirty="0">
                <a:solidFill>
                  <a:srgbClr val="404040"/>
                </a:solidFill>
                <a:latin typeface="Carlito"/>
                <a:cs typeface="Carlito"/>
              </a:rPr>
              <a:t>with </a:t>
            </a:r>
            <a:r>
              <a:rPr sz="2000" dirty="0">
                <a:solidFill>
                  <a:srgbClr val="404040"/>
                </a:solidFill>
                <a:latin typeface="Carlito"/>
                <a:cs typeface="Carlito"/>
              </a:rPr>
              <a:t>10 </a:t>
            </a:r>
            <a:r>
              <a:rPr sz="2000" spc="-5" dirty="0">
                <a:solidFill>
                  <a:srgbClr val="404040"/>
                </a:solidFill>
                <a:latin typeface="Carlito"/>
                <a:cs typeface="Carlito"/>
              </a:rPr>
              <a:t>successful </a:t>
            </a:r>
            <a:r>
              <a:rPr sz="2000" dirty="0">
                <a:solidFill>
                  <a:srgbClr val="404040"/>
                </a:solidFill>
                <a:latin typeface="Carlito"/>
                <a:cs typeface="Carlito"/>
              </a:rPr>
              <a:t>landings and 3 </a:t>
            </a:r>
            <a:r>
              <a:rPr sz="2000" spc="-20" dirty="0">
                <a:solidFill>
                  <a:srgbClr val="404040"/>
                </a:solidFill>
                <a:latin typeface="Carlito"/>
                <a:cs typeface="Carlito"/>
              </a:rPr>
              <a:t>failed</a:t>
            </a:r>
            <a:r>
              <a:rPr sz="2000" spc="-105" dirty="0">
                <a:solidFill>
                  <a:srgbClr val="404040"/>
                </a:solidFill>
                <a:latin typeface="Carlito"/>
                <a:cs typeface="Carlito"/>
              </a:rPr>
              <a:t> </a:t>
            </a:r>
            <a:r>
              <a:rPr sz="2000" dirty="0">
                <a:solidFill>
                  <a:srgbClr val="404040"/>
                </a:solidFill>
                <a:latin typeface="Carlito"/>
                <a:cs typeface="Carlito"/>
              </a:rPr>
              <a:t>landings.</a:t>
            </a:r>
            <a:endParaRPr sz="2000" dirty="0">
              <a:latin typeface="Carlito"/>
              <a:cs typeface="Carlito"/>
            </a:endParaRPr>
          </a:p>
        </p:txBody>
      </p:sp>
    </p:spTree>
    <p:extLst>
      <p:ext uri="{BB962C8B-B14F-4D97-AF65-F5344CB8AC3E}">
        <p14:creationId xmlns:p14="http://schemas.microsoft.com/office/powerpoint/2010/main" val="18661607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Success vs. Booster  Version Category</a:t>
            </a:r>
          </a:p>
        </p:txBody>
      </p:sp>
      <p:sp>
        <p:nvSpPr>
          <p:cNvPr id="6" name="object 4">
            <a:extLst>
              <a:ext uri="{FF2B5EF4-FFF2-40B4-BE49-F238E27FC236}">
                <a16:creationId xmlns:a16="http://schemas.microsoft.com/office/drawing/2014/main" id="{44D35421-6841-426A-9A76-69D6B6AC2D9C}"/>
              </a:ext>
            </a:extLst>
          </p:cNvPr>
          <p:cNvSpPr/>
          <p:nvPr/>
        </p:nvSpPr>
        <p:spPr>
          <a:xfrm>
            <a:off x="770011" y="1513063"/>
            <a:ext cx="10687962" cy="2981568"/>
          </a:xfrm>
          <a:prstGeom prst="rect">
            <a:avLst/>
          </a:prstGeom>
          <a:blipFill>
            <a:blip r:embed="rId3" cstate="print"/>
            <a:stretch>
              <a:fillRect/>
            </a:stretch>
          </a:blipFill>
        </p:spPr>
        <p:txBody>
          <a:bodyPr wrap="square" lIns="0" tIns="0" rIns="0" bIns="0" rtlCol="0"/>
          <a:lstStyle/>
          <a:p>
            <a:endParaRPr/>
          </a:p>
        </p:txBody>
      </p:sp>
      <p:sp>
        <p:nvSpPr>
          <p:cNvPr id="7" name="object 3">
            <a:extLst>
              <a:ext uri="{FF2B5EF4-FFF2-40B4-BE49-F238E27FC236}">
                <a16:creationId xmlns:a16="http://schemas.microsoft.com/office/drawing/2014/main" id="{0A778128-3893-428A-9A39-AC1018100A1D}"/>
              </a:ext>
            </a:extLst>
          </p:cNvPr>
          <p:cNvSpPr txBox="1"/>
          <p:nvPr/>
        </p:nvSpPr>
        <p:spPr>
          <a:xfrm>
            <a:off x="770011" y="4760102"/>
            <a:ext cx="10687962" cy="1169670"/>
          </a:xfrm>
          <a:prstGeom prst="rect">
            <a:avLst/>
          </a:prstGeom>
        </p:spPr>
        <p:txBody>
          <a:bodyPr vert="horz" wrap="square" lIns="0" tIns="38100" rIns="0" bIns="0" rtlCol="0">
            <a:spAutoFit/>
          </a:bodyPr>
          <a:lstStyle/>
          <a:p>
            <a:pPr marL="12700" marR="5080">
              <a:lnSpc>
                <a:spcPct val="91700"/>
              </a:lnSpc>
              <a:spcBef>
                <a:spcPts val="300"/>
              </a:spcBef>
            </a:pPr>
            <a:r>
              <a:rPr sz="2000" spc="-5" dirty="0">
                <a:solidFill>
                  <a:srgbClr val="404040"/>
                </a:solidFill>
                <a:latin typeface="Carlito"/>
                <a:cs typeface="Carlito"/>
              </a:rPr>
              <a:t>Plotly dashboard has </a:t>
            </a:r>
            <a:r>
              <a:rPr sz="2000" dirty="0">
                <a:solidFill>
                  <a:srgbClr val="404040"/>
                </a:solidFill>
                <a:latin typeface="Carlito"/>
                <a:cs typeface="Carlito"/>
              </a:rPr>
              <a:t>a </a:t>
            </a:r>
            <a:r>
              <a:rPr sz="2000" spc="-25" dirty="0">
                <a:solidFill>
                  <a:srgbClr val="404040"/>
                </a:solidFill>
                <a:latin typeface="Carlito"/>
                <a:cs typeface="Carlito"/>
              </a:rPr>
              <a:t>Payload </a:t>
            </a:r>
            <a:r>
              <a:rPr sz="2000" spc="-20" dirty="0">
                <a:solidFill>
                  <a:srgbClr val="404040"/>
                </a:solidFill>
                <a:latin typeface="Carlito"/>
                <a:cs typeface="Carlito"/>
              </a:rPr>
              <a:t>range </a:t>
            </a:r>
            <a:r>
              <a:rPr sz="2000" spc="-60" dirty="0">
                <a:solidFill>
                  <a:srgbClr val="404040"/>
                </a:solidFill>
                <a:latin typeface="Carlito"/>
                <a:cs typeface="Carlito"/>
              </a:rPr>
              <a:t>selector. </a:t>
            </a:r>
            <a:r>
              <a:rPr sz="2000" spc="-65" dirty="0">
                <a:solidFill>
                  <a:srgbClr val="404040"/>
                </a:solidFill>
                <a:latin typeface="Carlito"/>
                <a:cs typeface="Carlito"/>
              </a:rPr>
              <a:t>However, </a:t>
            </a:r>
            <a:r>
              <a:rPr sz="2000" dirty="0">
                <a:solidFill>
                  <a:srgbClr val="404040"/>
                </a:solidFill>
                <a:latin typeface="Carlito"/>
                <a:cs typeface="Carlito"/>
              </a:rPr>
              <a:t>this </a:t>
            </a:r>
            <a:r>
              <a:rPr sz="2000" spc="-5" dirty="0">
                <a:solidFill>
                  <a:srgbClr val="404040"/>
                </a:solidFill>
                <a:latin typeface="Carlito"/>
                <a:cs typeface="Carlito"/>
              </a:rPr>
              <a:t>is </a:t>
            </a:r>
            <a:r>
              <a:rPr sz="2000" spc="-10" dirty="0">
                <a:solidFill>
                  <a:srgbClr val="404040"/>
                </a:solidFill>
                <a:latin typeface="Carlito"/>
                <a:cs typeface="Carlito"/>
              </a:rPr>
              <a:t>set </a:t>
            </a:r>
            <a:r>
              <a:rPr sz="2000" spc="-20" dirty="0">
                <a:solidFill>
                  <a:srgbClr val="404040"/>
                </a:solidFill>
                <a:latin typeface="Carlito"/>
                <a:cs typeface="Carlito"/>
              </a:rPr>
              <a:t>from </a:t>
            </a:r>
            <a:r>
              <a:rPr sz="2000" dirty="0">
                <a:solidFill>
                  <a:srgbClr val="404040"/>
                </a:solidFill>
                <a:latin typeface="Carlito"/>
                <a:cs typeface="Carlito"/>
              </a:rPr>
              <a:t>0-10000 </a:t>
            </a:r>
            <a:r>
              <a:rPr sz="2000" spc="-20" dirty="0">
                <a:solidFill>
                  <a:srgbClr val="404040"/>
                </a:solidFill>
                <a:latin typeface="Carlito"/>
                <a:cs typeface="Carlito"/>
              </a:rPr>
              <a:t>instead </a:t>
            </a:r>
            <a:r>
              <a:rPr sz="2000" spc="-5" dirty="0">
                <a:solidFill>
                  <a:srgbClr val="404040"/>
                </a:solidFill>
                <a:latin typeface="Carlito"/>
                <a:cs typeface="Carlito"/>
              </a:rPr>
              <a:t>of </a:t>
            </a:r>
            <a:r>
              <a:rPr sz="2000" dirty="0">
                <a:solidFill>
                  <a:srgbClr val="404040"/>
                </a:solidFill>
                <a:latin typeface="Carlito"/>
                <a:cs typeface="Carlito"/>
              </a:rPr>
              <a:t>the  </a:t>
            </a:r>
            <a:r>
              <a:rPr sz="2000" spc="-20" dirty="0">
                <a:solidFill>
                  <a:srgbClr val="404040"/>
                </a:solidFill>
                <a:latin typeface="Carlito"/>
                <a:cs typeface="Carlito"/>
              </a:rPr>
              <a:t>max </a:t>
            </a:r>
            <a:r>
              <a:rPr sz="2000" spc="-25" dirty="0">
                <a:solidFill>
                  <a:srgbClr val="404040"/>
                </a:solidFill>
                <a:latin typeface="Carlito"/>
                <a:cs typeface="Carlito"/>
              </a:rPr>
              <a:t>Payload </a:t>
            </a:r>
            <a:r>
              <a:rPr sz="2000" spc="-5" dirty="0">
                <a:solidFill>
                  <a:srgbClr val="404040"/>
                </a:solidFill>
                <a:latin typeface="Carlito"/>
                <a:cs typeface="Carlito"/>
              </a:rPr>
              <a:t>of </a:t>
            </a:r>
            <a:r>
              <a:rPr sz="2000" dirty="0">
                <a:solidFill>
                  <a:srgbClr val="404040"/>
                </a:solidFill>
                <a:latin typeface="Carlito"/>
                <a:cs typeface="Carlito"/>
              </a:rPr>
              <a:t>15600. </a:t>
            </a:r>
            <a:r>
              <a:rPr sz="2000" spc="-5" dirty="0">
                <a:solidFill>
                  <a:srgbClr val="404040"/>
                </a:solidFill>
                <a:latin typeface="Carlito"/>
                <a:cs typeface="Carlito"/>
              </a:rPr>
              <a:t>Class </a:t>
            </a:r>
            <a:r>
              <a:rPr sz="2000" spc="-20" dirty="0">
                <a:solidFill>
                  <a:srgbClr val="404040"/>
                </a:solidFill>
                <a:latin typeface="Carlito"/>
                <a:cs typeface="Carlito"/>
              </a:rPr>
              <a:t>indicates </a:t>
            </a:r>
            <a:r>
              <a:rPr sz="2000" dirty="0">
                <a:solidFill>
                  <a:srgbClr val="404040"/>
                </a:solidFill>
                <a:latin typeface="Carlito"/>
                <a:cs typeface="Carlito"/>
              </a:rPr>
              <a:t>1 </a:t>
            </a:r>
            <a:r>
              <a:rPr sz="2000" spc="-30" dirty="0">
                <a:solidFill>
                  <a:srgbClr val="404040"/>
                </a:solidFill>
                <a:latin typeface="Carlito"/>
                <a:cs typeface="Carlito"/>
              </a:rPr>
              <a:t>for </a:t>
            </a:r>
            <a:r>
              <a:rPr sz="2000" spc="-5" dirty="0">
                <a:solidFill>
                  <a:srgbClr val="404040"/>
                </a:solidFill>
                <a:latin typeface="Carlito"/>
                <a:cs typeface="Carlito"/>
              </a:rPr>
              <a:t>successful </a:t>
            </a:r>
            <a:r>
              <a:rPr sz="2000" dirty="0">
                <a:solidFill>
                  <a:srgbClr val="404040"/>
                </a:solidFill>
                <a:latin typeface="Carlito"/>
                <a:cs typeface="Carlito"/>
              </a:rPr>
              <a:t>landing and 0 </a:t>
            </a:r>
            <a:r>
              <a:rPr sz="2000" spc="-30" dirty="0">
                <a:solidFill>
                  <a:srgbClr val="404040"/>
                </a:solidFill>
                <a:latin typeface="Carlito"/>
                <a:cs typeface="Carlito"/>
              </a:rPr>
              <a:t>for </a:t>
            </a:r>
            <a:r>
              <a:rPr sz="2000" spc="-20" dirty="0">
                <a:solidFill>
                  <a:srgbClr val="404040"/>
                </a:solidFill>
                <a:latin typeface="Carlito"/>
                <a:cs typeface="Carlito"/>
              </a:rPr>
              <a:t>failure. </a:t>
            </a:r>
            <a:r>
              <a:rPr sz="2000" spc="-25" dirty="0">
                <a:solidFill>
                  <a:srgbClr val="404040"/>
                </a:solidFill>
                <a:latin typeface="Carlito"/>
                <a:cs typeface="Carlito"/>
              </a:rPr>
              <a:t>Scatter </a:t>
            </a:r>
            <a:r>
              <a:rPr sz="2000" spc="-5" dirty="0">
                <a:solidFill>
                  <a:srgbClr val="404040"/>
                </a:solidFill>
                <a:latin typeface="Carlito"/>
                <a:cs typeface="Carlito"/>
              </a:rPr>
              <a:t>plot also  accounts </a:t>
            </a:r>
            <a:r>
              <a:rPr sz="2000" spc="-25" dirty="0">
                <a:solidFill>
                  <a:srgbClr val="404040"/>
                </a:solidFill>
                <a:latin typeface="Carlito"/>
                <a:cs typeface="Carlito"/>
              </a:rPr>
              <a:t>for </a:t>
            </a:r>
            <a:r>
              <a:rPr sz="2000" spc="-20" dirty="0">
                <a:solidFill>
                  <a:srgbClr val="404040"/>
                </a:solidFill>
                <a:latin typeface="Carlito"/>
                <a:cs typeface="Carlito"/>
              </a:rPr>
              <a:t>booster </a:t>
            </a:r>
            <a:r>
              <a:rPr sz="2000" spc="-25" dirty="0">
                <a:solidFill>
                  <a:srgbClr val="404040"/>
                </a:solidFill>
                <a:latin typeface="Carlito"/>
                <a:cs typeface="Carlito"/>
              </a:rPr>
              <a:t>version </a:t>
            </a:r>
            <a:r>
              <a:rPr sz="2000" spc="-20" dirty="0">
                <a:solidFill>
                  <a:srgbClr val="404040"/>
                </a:solidFill>
                <a:latin typeface="Carlito"/>
                <a:cs typeface="Carlito"/>
              </a:rPr>
              <a:t>category </a:t>
            </a:r>
            <a:r>
              <a:rPr sz="2000" spc="-5" dirty="0">
                <a:solidFill>
                  <a:srgbClr val="404040"/>
                </a:solidFill>
                <a:latin typeface="Carlito"/>
                <a:cs typeface="Carlito"/>
              </a:rPr>
              <a:t>in color </a:t>
            </a:r>
            <a:r>
              <a:rPr sz="2000" dirty="0">
                <a:solidFill>
                  <a:srgbClr val="404040"/>
                </a:solidFill>
                <a:latin typeface="Carlito"/>
                <a:cs typeface="Carlito"/>
              </a:rPr>
              <a:t>and number </a:t>
            </a:r>
            <a:r>
              <a:rPr sz="2000" spc="-5" dirty="0">
                <a:solidFill>
                  <a:srgbClr val="404040"/>
                </a:solidFill>
                <a:latin typeface="Carlito"/>
                <a:cs typeface="Carlito"/>
              </a:rPr>
              <a:t>of </a:t>
            </a:r>
            <a:r>
              <a:rPr sz="2000" dirty="0">
                <a:solidFill>
                  <a:srgbClr val="404040"/>
                </a:solidFill>
                <a:latin typeface="Carlito"/>
                <a:cs typeface="Carlito"/>
              </a:rPr>
              <a:t>launches </a:t>
            </a:r>
            <a:r>
              <a:rPr sz="2000" spc="-5" dirty="0">
                <a:solidFill>
                  <a:srgbClr val="404040"/>
                </a:solidFill>
                <a:latin typeface="Carlito"/>
                <a:cs typeface="Carlito"/>
              </a:rPr>
              <a:t>in </a:t>
            </a:r>
            <a:r>
              <a:rPr sz="2000" spc="-15" dirty="0">
                <a:solidFill>
                  <a:srgbClr val="404040"/>
                </a:solidFill>
                <a:latin typeface="Carlito"/>
                <a:cs typeface="Carlito"/>
              </a:rPr>
              <a:t>point </a:t>
            </a:r>
            <a:r>
              <a:rPr sz="2000" spc="-25" dirty="0">
                <a:solidFill>
                  <a:srgbClr val="404040"/>
                </a:solidFill>
                <a:latin typeface="Carlito"/>
                <a:cs typeface="Carlito"/>
              </a:rPr>
              <a:t>size. </a:t>
            </a:r>
            <a:r>
              <a:rPr sz="2000" spc="-5" dirty="0">
                <a:solidFill>
                  <a:srgbClr val="404040"/>
                </a:solidFill>
                <a:latin typeface="Carlito"/>
                <a:cs typeface="Carlito"/>
              </a:rPr>
              <a:t>In </a:t>
            </a:r>
            <a:r>
              <a:rPr sz="2000" dirty="0">
                <a:solidFill>
                  <a:srgbClr val="404040"/>
                </a:solidFill>
                <a:latin typeface="Carlito"/>
                <a:cs typeface="Carlito"/>
              </a:rPr>
              <a:t>this  </a:t>
            </a:r>
            <a:r>
              <a:rPr sz="2000" spc="-5" dirty="0">
                <a:solidFill>
                  <a:srgbClr val="404040"/>
                </a:solidFill>
                <a:latin typeface="Carlito"/>
                <a:cs typeface="Carlito"/>
              </a:rPr>
              <a:t>particular </a:t>
            </a:r>
            <a:r>
              <a:rPr sz="2000" spc="-20" dirty="0">
                <a:solidFill>
                  <a:srgbClr val="404040"/>
                </a:solidFill>
                <a:latin typeface="Carlito"/>
                <a:cs typeface="Carlito"/>
              </a:rPr>
              <a:t>range </a:t>
            </a:r>
            <a:r>
              <a:rPr sz="2000" spc="-5" dirty="0">
                <a:solidFill>
                  <a:srgbClr val="404040"/>
                </a:solidFill>
                <a:latin typeface="Carlito"/>
                <a:cs typeface="Carlito"/>
              </a:rPr>
              <a:t>of </a:t>
            </a:r>
            <a:r>
              <a:rPr sz="2000" dirty="0">
                <a:solidFill>
                  <a:srgbClr val="404040"/>
                </a:solidFill>
                <a:latin typeface="Carlito"/>
                <a:cs typeface="Carlito"/>
              </a:rPr>
              <a:t>0-6000, </a:t>
            </a:r>
            <a:r>
              <a:rPr sz="2000" spc="-20" dirty="0">
                <a:solidFill>
                  <a:srgbClr val="404040"/>
                </a:solidFill>
                <a:latin typeface="Carlito"/>
                <a:cs typeface="Carlito"/>
              </a:rPr>
              <a:t>interestingly </a:t>
            </a:r>
            <a:r>
              <a:rPr sz="2000" spc="-5" dirty="0">
                <a:solidFill>
                  <a:srgbClr val="404040"/>
                </a:solidFill>
                <a:latin typeface="Carlito"/>
                <a:cs typeface="Carlito"/>
              </a:rPr>
              <a:t>there </a:t>
            </a:r>
            <a:r>
              <a:rPr sz="2000" spc="-20" dirty="0">
                <a:solidFill>
                  <a:srgbClr val="404040"/>
                </a:solidFill>
                <a:latin typeface="Carlito"/>
                <a:cs typeface="Carlito"/>
              </a:rPr>
              <a:t>are two failed </a:t>
            </a:r>
            <a:r>
              <a:rPr sz="2000" dirty="0">
                <a:solidFill>
                  <a:srgbClr val="404040"/>
                </a:solidFill>
                <a:latin typeface="Carlito"/>
                <a:cs typeface="Carlito"/>
              </a:rPr>
              <a:t>landings </a:t>
            </a:r>
            <a:r>
              <a:rPr sz="2000" spc="-5" dirty="0">
                <a:solidFill>
                  <a:srgbClr val="404040"/>
                </a:solidFill>
                <a:latin typeface="Carlito"/>
                <a:cs typeface="Carlito"/>
              </a:rPr>
              <a:t>with payloads of </a:t>
            </a:r>
            <a:r>
              <a:rPr sz="2000" spc="-45" dirty="0">
                <a:solidFill>
                  <a:srgbClr val="404040"/>
                </a:solidFill>
                <a:latin typeface="Carlito"/>
                <a:cs typeface="Carlito"/>
              </a:rPr>
              <a:t>zero</a:t>
            </a:r>
            <a:r>
              <a:rPr sz="2000" spc="-30" dirty="0">
                <a:solidFill>
                  <a:srgbClr val="404040"/>
                </a:solidFill>
                <a:latin typeface="Carlito"/>
                <a:cs typeface="Carlito"/>
              </a:rPr>
              <a:t> </a:t>
            </a:r>
            <a:r>
              <a:rPr sz="2000" dirty="0">
                <a:solidFill>
                  <a:srgbClr val="404040"/>
                </a:solidFill>
                <a:latin typeface="Carlito"/>
                <a:cs typeface="Carlito"/>
              </a:rPr>
              <a:t>kg.</a:t>
            </a:r>
            <a:endParaRPr sz="2000" dirty="0">
              <a:latin typeface="Carlito"/>
              <a:cs typeface="Carlito"/>
            </a:endParaRPr>
          </a:p>
        </p:txBody>
      </p:sp>
    </p:spTree>
    <p:extLst>
      <p:ext uri="{BB962C8B-B14F-4D97-AF65-F5344CB8AC3E}">
        <p14:creationId xmlns:p14="http://schemas.microsoft.com/office/powerpoint/2010/main" val="25235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72191"/>
            <a:ext cx="10629904" cy="39577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Commercial Space Age is Here</a:t>
            </a:r>
          </a:p>
          <a:p>
            <a:pPr lvl="1">
              <a:spcBef>
                <a:spcPts val="1400"/>
              </a:spcBef>
            </a:pPr>
            <a:r>
              <a:rPr lang="en-US" sz="1800" dirty="0">
                <a:solidFill>
                  <a:schemeClr val="accent3">
                    <a:lumMod val="25000"/>
                  </a:schemeClr>
                </a:solidFill>
                <a:latin typeface="Abadi" panose="020B0604020104020204" pitchFamily="34" charset="0"/>
              </a:rPr>
              <a:t>Space X has best pricing ($62 million vs. $165 million USD)</a:t>
            </a:r>
          </a:p>
          <a:p>
            <a:pPr lvl="1">
              <a:spcBef>
                <a:spcPts val="1400"/>
              </a:spcBef>
            </a:pPr>
            <a:r>
              <a:rPr lang="en-US" sz="1800" dirty="0">
                <a:solidFill>
                  <a:schemeClr val="accent3">
                    <a:lumMod val="25000"/>
                  </a:schemeClr>
                </a:solidFill>
                <a:latin typeface="Abadi" panose="020B0604020104020204" pitchFamily="34" charset="0"/>
              </a:rPr>
              <a:t>Largely due to ability to recover part of rocket (Stage 1)</a:t>
            </a:r>
          </a:p>
          <a:p>
            <a:pPr lvl="1">
              <a:spcBef>
                <a:spcPts val="1400"/>
              </a:spcBef>
            </a:pPr>
            <a:r>
              <a:rPr lang="en-US" sz="1800" dirty="0">
                <a:solidFill>
                  <a:schemeClr val="accent3">
                    <a:lumMod val="25000"/>
                  </a:schemeClr>
                </a:solidFill>
                <a:latin typeface="Abadi" panose="020B0604020104020204" pitchFamily="34" charset="0"/>
              </a:rPr>
              <a:t>Space Y wants to compete with Space X</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Space Y tasks us to train a machine learning model to  predict successful Stage 1 recovery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6" name="object 7">
            <a:extLst>
              <a:ext uri="{FF2B5EF4-FFF2-40B4-BE49-F238E27FC236}">
                <a16:creationId xmlns:a16="http://schemas.microsoft.com/office/drawing/2014/main" id="{C0832421-9712-4FFE-A648-13B7413CB8A0}"/>
              </a:ext>
            </a:extLst>
          </p:cNvPr>
          <p:cNvSpPr/>
          <p:nvPr/>
        </p:nvSpPr>
        <p:spPr>
          <a:xfrm>
            <a:off x="2683329" y="1675094"/>
            <a:ext cx="5076444" cy="3337560"/>
          </a:xfrm>
          <a:prstGeom prst="rect">
            <a:avLst/>
          </a:prstGeom>
          <a:blipFill>
            <a:blip r:embed="rId3" cstate="print"/>
            <a:stretch>
              <a:fillRect/>
            </a:stretch>
          </a:blipFill>
        </p:spPr>
        <p:txBody>
          <a:bodyPr wrap="square" lIns="0" tIns="0" rIns="0" bIns="0" rtlCol="0"/>
          <a:lstStyle/>
          <a:p>
            <a:endParaRPr/>
          </a:p>
        </p:txBody>
      </p:sp>
      <p:sp>
        <p:nvSpPr>
          <p:cNvPr id="7" name="object 6">
            <a:extLst>
              <a:ext uri="{FF2B5EF4-FFF2-40B4-BE49-F238E27FC236}">
                <a16:creationId xmlns:a16="http://schemas.microsoft.com/office/drawing/2014/main" id="{C0A0BC58-64A2-4377-AE36-77AA9DCF1F68}"/>
              </a:ext>
            </a:extLst>
          </p:cNvPr>
          <p:cNvSpPr txBox="1"/>
          <p:nvPr/>
        </p:nvSpPr>
        <p:spPr>
          <a:xfrm>
            <a:off x="1023619" y="5182906"/>
            <a:ext cx="9213215" cy="1184275"/>
          </a:xfrm>
          <a:prstGeom prst="rect">
            <a:avLst/>
          </a:prstGeom>
        </p:spPr>
        <p:txBody>
          <a:bodyPr vert="horz" wrap="square" lIns="0" tIns="12700" rIns="0" bIns="0" rtlCol="0">
            <a:spAutoFit/>
          </a:bodyPr>
          <a:lstStyle/>
          <a:p>
            <a:pPr marL="12700" marR="2860040">
              <a:lnSpc>
                <a:spcPct val="120700"/>
              </a:lnSpc>
              <a:spcBef>
                <a:spcPts val="100"/>
              </a:spcBef>
            </a:pPr>
            <a:r>
              <a:rPr sz="1600" spc="-5" dirty="0">
                <a:latin typeface="Carlito"/>
                <a:cs typeface="Carlito"/>
              </a:rPr>
              <a:t>All models had virtually the </a:t>
            </a:r>
            <a:r>
              <a:rPr sz="1600" spc="-10" dirty="0">
                <a:latin typeface="Carlito"/>
                <a:cs typeface="Carlito"/>
              </a:rPr>
              <a:t>same </a:t>
            </a:r>
            <a:r>
              <a:rPr sz="1600" spc="-20" dirty="0">
                <a:latin typeface="Carlito"/>
                <a:cs typeface="Carlito"/>
              </a:rPr>
              <a:t>accuracy </a:t>
            </a:r>
            <a:r>
              <a:rPr sz="1600" spc="-5" dirty="0">
                <a:latin typeface="Carlito"/>
                <a:cs typeface="Carlito"/>
              </a:rPr>
              <a:t>on the </a:t>
            </a:r>
            <a:r>
              <a:rPr sz="1600" spc="-20" dirty="0">
                <a:latin typeface="Carlito"/>
                <a:cs typeface="Carlito"/>
              </a:rPr>
              <a:t>test set </a:t>
            </a:r>
            <a:r>
              <a:rPr sz="1600" spc="-15" dirty="0">
                <a:latin typeface="Carlito"/>
                <a:cs typeface="Carlito"/>
              </a:rPr>
              <a:t>at </a:t>
            </a:r>
            <a:r>
              <a:rPr sz="1600" spc="-20" dirty="0">
                <a:latin typeface="Carlito"/>
                <a:cs typeface="Carlito"/>
              </a:rPr>
              <a:t>83.33% </a:t>
            </a:r>
            <a:r>
              <a:rPr sz="1600" spc="-45" dirty="0">
                <a:latin typeface="Carlito"/>
                <a:cs typeface="Carlito"/>
              </a:rPr>
              <a:t>accuracy.  </a:t>
            </a:r>
            <a:r>
              <a:rPr sz="1600" dirty="0">
                <a:latin typeface="Carlito"/>
                <a:cs typeface="Carlito"/>
              </a:rPr>
              <a:t>It </a:t>
            </a:r>
            <a:r>
              <a:rPr sz="1600" spc="-5" dirty="0">
                <a:latin typeface="Carlito"/>
                <a:cs typeface="Carlito"/>
              </a:rPr>
              <a:t>should be </a:t>
            </a:r>
            <a:r>
              <a:rPr sz="1600" spc="-15" dirty="0">
                <a:latin typeface="Carlito"/>
                <a:cs typeface="Carlito"/>
              </a:rPr>
              <a:t>noted </a:t>
            </a:r>
            <a:r>
              <a:rPr sz="1600" spc="-10" dirty="0">
                <a:latin typeface="Carlito"/>
                <a:cs typeface="Carlito"/>
              </a:rPr>
              <a:t>that </a:t>
            </a:r>
            <a:r>
              <a:rPr sz="1600" spc="-20" dirty="0">
                <a:latin typeface="Carlito"/>
                <a:cs typeface="Carlito"/>
              </a:rPr>
              <a:t>test size </a:t>
            </a:r>
            <a:r>
              <a:rPr sz="1600" dirty="0">
                <a:latin typeface="Carlito"/>
                <a:cs typeface="Carlito"/>
              </a:rPr>
              <a:t>is </a:t>
            </a:r>
            <a:r>
              <a:rPr sz="1600" spc="-5" dirty="0">
                <a:latin typeface="Carlito"/>
                <a:cs typeface="Carlito"/>
              </a:rPr>
              <a:t>small </a:t>
            </a:r>
            <a:r>
              <a:rPr sz="1600" spc="-15" dirty="0">
                <a:latin typeface="Carlito"/>
                <a:cs typeface="Carlito"/>
              </a:rPr>
              <a:t>at </a:t>
            </a:r>
            <a:r>
              <a:rPr sz="1600" spc="-5" dirty="0">
                <a:latin typeface="Carlito"/>
                <a:cs typeface="Carlito"/>
              </a:rPr>
              <a:t>only </a:t>
            </a:r>
            <a:r>
              <a:rPr sz="1600" spc="-10" dirty="0">
                <a:latin typeface="Carlito"/>
                <a:cs typeface="Carlito"/>
              </a:rPr>
              <a:t>sample </a:t>
            </a:r>
            <a:r>
              <a:rPr sz="1600" spc="-20" dirty="0">
                <a:latin typeface="Carlito"/>
                <a:cs typeface="Carlito"/>
              </a:rPr>
              <a:t>size </a:t>
            </a:r>
            <a:r>
              <a:rPr sz="1600" spc="-5" dirty="0">
                <a:latin typeface="Carlito"/>
                <a:cs typeface="Carlito"/>
              </a:rPr>
              <a:t>of</a:t>
            </a:r>
            <a:r>
              <a:rPr sz="1600" spc="-204" dirty="0">
                <a:latin typeface="Carlito"/>
                <a:cs typeface="Carlito"/>
              </a:rPr>
              <a:t> </a:t>
            </a:r>
            <a:r>
              <a:rPr sz="1600" spc="-10" dirty="0">
                <a:latin typeface="Carlito"/>
                <a:cs typeface="Carlito"/>
              </a:rPr>
              <a:t>18.</a:t>
            </a:r>
            <a:endParaRPr sz="1600" dirty="0">
              <a:latin typeface="Carlito"/>
              <a:cs typeface="Carlito"/>
            </a:endParaRPr>
          </a:p>
          <a:p>
            <a:pPr marL="12700">
              <a:lnSpc>
                <a:spcPct val="100000"/>
              </a:lnSpc>
              <a:spcBef>
                <a:spcPts val="250"/>
              </a:spcBef>
            </a:pPr>
            <a:r>
              <a:rPr sz="1600" spc="-5" dirty="0">
                <a:latin typeface="Carlito"/>
                <a:cs typeface="Carlito"/>
              </a:rPr>
              <a:t>This </a:t>
            </a:r>
            <a:r>
              <a:rPr sz="1600" spc="-20" dirty="0">
                <a:latin typeface="Carlito"/>
                <a:cs typeface="Carlito"/>
              </a:rPr>
              <a:t>can cause large variance </a:t>
            </a:r>
            <a:r>
              <a:rPr sz="1600" dirty="0">
                <a:latin typeface="Carlito"/>
                <a:cs typeface="Carlito"/>
              </a:rPr>
              <a:t>in </a:t>
            </a:r>
            <a:r>
              <a:rPr sz="1600" spc="-20" dirty="0">
                <a:latin typeface="Carlito"/>
                <a:cs typeface="Carlito"/>
              </a:rPr>
              <a:t>accuracy results, </a:t>
            </a:r>
            <a:r>
              <a:rPr sz="1600" spc="-15" dirty="0">
                <a:latin typeface="Carlito"/>
                <a:cs typeface="Carlito"/>
              </a:rPr>
              <a:t>such </a:t>
            </a:r>
            <a:r>
              <a:rPr sz="1600" spc="-5" dirty="0">
                <a:latin typeface="Carlito"/>
                <a:cs typeface="Carlito"/>
              </a:rPr>
              <a:t>as those in </a:t>
            </a:r>
            <a:r>
              <a:rPr sz="1600" spc="-15" dirty="0">
                <a:latin typeface="Carlito"/>
                <a:cs typeface="Carlito"/>
              </a:rPr>
              <a:t>Decision </a:t>
            </a:r>
            <a:r>
              <a:rPr sz="1600" spc="-65" dirty="0">
                <a:latin typeface="Carlito"/>
                <a:cs typeface="Carlito"/>
              </a:rPr>
              <a:t>Tree </a:t>
            </a:r>
            <a:r>
              <a:rPr sz="1600" spc="-10" dirty="0">
                <a:latin typeface="Carlito"/>
                <a:cs typeface="Carlito"/>
              </a:rPr>
              <a:t>Classifier </a:t>
            </a:r>
            <a:r>
              <a:rPr sz="1600" spc="-5" dirty="0">
                <a:latin typeface="Carlito"/>
                <a:cs typeface="Carlito"/>
              </a:rPr>
              <a:t>model in </a:t>
            </a:r>
            <a:r>
              <a:rPr sz="1600" spc="-25" dirty="0">
                <a:latin typeface="Carlito"/>
                <a:cs typeface="Carlito"/>
              </a:rPr>
              <a:t>repeated</a:t>
            </a:r>
            <a:r>
              <a:rPr sz="1600" spc="60" dirty="0">
                <a:latin typeface="Carlito"/>
                <a:cs typeface="Carlito"/>
              </a:rPr>
              <a:t> </a:t>
            </a:r>
            <a:r>
              <a:rPr sz="1600" spc="-15" dirty="0">
                <a:latin typeface="Carlito"/>
                <a:cs typeface="Carlito"/>
              </a:rPr>
              <a:t>runs.</a:t>
            </a:r>
            <a:endParaRPr sz="1600" dirty="0">
              <a:latin typeface="Carlito"/>
              <a:cs typeface="Carlito"/>
            </a:endParaRPr>
          </a:p>
          <a:p>
            <a:pPr marL="12700">
              <a:lnSpc>
                <a:spcPct val="100000"/>
              </a:lnSpc>
              <a:spcBef>
                <a:spcPts val="400"/>
              </a:spcBef>
            </a:pPr>
            <a:r>
              <a:rPr sz="1600" spc="-55" dirty="0">
                <a:latin typeface="Carlito"/>
                <a:cs typeface="Carlito"/>
              </a:rPr>
              <a:t>We </a:t>
            </a:r>
            <a:r>
              <a:rPr sz="1600" spc="-20" dirty="0">
                <a:latin typeface="Carlito"/>
                <a:cs typeface="Carlito"/>
              </a:rPr>
              <a:t>likely </a:t>
            </a:r>
            <a:r>
              <a:rPr sz="1600" spc="-15" dirty="0">
                <a:latin typeface="Carlito"/>
                <a:cs typeface="Carlito"/>
              </a:rPr>
              <a:t>need </a:t>
            </a:r>
            <a:r>
              <a:rPr sz="1600" spc="-25" dirty="0">
                <a:latin typeface="Carlito"/>
                <a:cs typeface="Carlito"/>
              </a:rPr>
              <a:t>more data </a:t>
            </a:r>
            <a:r>
              <a:rPr sz="1600" spc="-15" dirty="0">
                <a:latin typeface="Carlito"/>
                <a:cs typeface="Carlito"/>
              </a:rPr>
              <a:t>to </a:t>
            </a:r>
            <a:r>
              <a:rPr sz="1600" spc="-20" dirty="0">
                <a:latin typeface="Carlito"/>
                <a:cs typeface="Carlito"/>
              </a:rPr>
              <a:t>determine </a:t>
            </a:r>
            <a:r>
              <a:rPr sz="1600" spc="-5" dirty="0">
                <a:latin typeface="Carlito"/>
                <a:cs typeface="Carlito"/>
              </a:rPr>
              <a:t>the </a:t>
            </a:r>
            <a:r>
              <a:rPr sz="1600" spc="-20" dirty="0">
                <a:latin typeface="Carlito"/>
                <a:cs typeface="Carlito"/>
              </a:rPr>
              <a:t>best</a:t>
            </a:r>
            <a:r>
              <a:rPr sz="1600" spc="114" dirty="0">
                <a:latin typeface="Carlito"/>
                <a:cs typeface="Carlito"/>
              </a:rPr>
              <a:t> </a:t>
            </a:r>
            <a:r>
              <a:rPr sz="1600" spc="-15" dirty="0">
                <a:latin typeface="Carlito"/>
                <a:cs typeface="Carlito"/>
              </a:rPr>
              <a:t>model.</a:t>
            </a:r>
            <a:endParaRPr sz="1600" dirty="0">
              <a:latin typeface="Carlito"/>
              <a:cs typeface="Carlito"/>
            </a:endParaRPr>
          </a:p>
        </p:txBody>
      </p:sp>
    </p:spTree>
    <p:extLst>
      <p:ext uri="{BB962C8B-B14F-4D97-AF65-F5344CB8AC3E}">
        <p14:creationId xmlns:p14="http://schemas.microsoft.com/office/powerpoint/2010/main" val="24594460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
        <p:nvSpPr>
          <p:cNvPr id="6" name="object 7">
            <a:extLst>
              <a:ext uri="{FF2B5EF4-FFF2-40B4-BE49-F238E27FC236}">
                <a16:creationId xmlns:a16="http://schemas.microsoft.com/office/drawing/2014/main" id="{F96173BE-BA89-44B9-B0E3-CDBCC67AE00C}"/>
              </a:ext>
            </a:extLst>
          </p:cNvPr>
          <p:cNvSpPr/>
          <p:nvPr/>
        </p:nvSpPr>
        <p:spPr>
          <a:xfrm>
            <a:off x="2944803" y="1485519"/>
            <a:ext cx="4541520" cy="3453383"/>
          </a:xfrm>
          <a:prstGeom prst="rect">
            <a:avLst/>
          </a:prstGeom>
          <a:blipFill>
            <a:blip r:embed="rId3" cstate="print"/>
            <a:stretch>
              <a:fillRect/>
            </a:stretch>
          </a:blipFill>
        </p:spPr>
        <p:txBody>
          <a:bodyPr wrap="square" lIns="0" tIns="0" rIns="0" bIns="0" rtlCol="0"/>
          <a:lstStyle/>
          <a:p>
            <a:endParaRPr/>
          </a:p>
        </p:txBody>
      </p:sp>
      <p:sp>
        <p:nvSpPr>
          <p:cNvPr id="7" name="object 8">
            <a:extLst>
              <a:ext uri="{FF2B5EF4-FFF2-40B4-BE49-F238E27FC236}">
                <a16:creationId xmlns:a16="http://schemas.microsoft.com/office/drawing/2014/main" id="{6A073920-D3DB-4B12-8E81-55F2D403AC5F}"/>
              </a:ext>
            </a:extLst>
          </p:cNvPr>
          <p:cNvSpPr txBox="1"/>
          <p:nvPr/>
        </p:nvSpPr>
        <p:spPr>
          <a:xfrm>
            <a:off x="8382381" y="2363851"/>
            <a:ext cx="2162175" cy="848360"/>
          </a:xfrm>
          <a:prstGeom prst="rect">
            <a:avLst/>
          </a:prstGeom>
        </p:spPr>
        <p:txBody>
          <a:bodyPr vert="horz" wrap="square" lIns="0" tIns="12700" rIns="0" bIns="0" rtlCol="0">
            <a:spAutoFit/>
          </a:bodyPr>
          <a:lstStyle/>
          <a:p>
            <a:pPr marL="12700" marR="5080" algn="just">
              <a:lnSpc>
                <a:spcPct val="100000"/>
              </a:lnSpc>
              <a:spcBef>
                <a:spcPts val="100"/>
              </a:spcBef>
            </a:pPr>
            <a:r>
              <a:rPr sz="1800" spc="-15" dirty="0">
                <a:latin typeface="Carlito"/>
                <a:cs typeface="Carlito"/>
              </a:rPr>
              <a:t>Correct predictions are  </a:t>
            </a:r>
            <a:r>
              <a:rPr sz="1800" spc="-5" dirty="0">
                <a:latin typeface="Carlito"/>
                <a:cs typeface="Carlito"/>
              </a:rPr>
              <a:t>on </a:t>
            </a:r>
            <a:r>
              <a:rPr sz="1800" dirty="0">
                <a:latin typeface="Carlito"/>
                <a:cs typeface="Carlito"/>
              </a:rPr>
              <a:t>a </a:t>
            </a:r>
            <a:r>
              <a:rPr sz="1800" spc="-10" dirty="0">
                <a:latin typeface="Carlito"/>
                <a:cs typeface="Carlito"/>
              </a:rPr>
              <a:t>diagonal </a:t>
            </a:r>
            <a:r>
              <a:rPr sz="1800" spc="-20" dirty="0">
                <a:latin typeface="Carlito"/>
                <a:cs typeface="Carlito"/>
              </a:rPr>
              <a:t>from </a:t>
            </a:r>
            <a:r>
              <a:rPr sz="1800" spc="-15" dirty="0">
                <a:latin typeface="Carlito"/>
                <a:cs typeface="Carlito"/>
              </a:rPr>
              <a:t>top  </a:t>
            </a:r>
            <a:r>
              <a:rPr sz="1800" spc="-5" dirty="0">
                <a:latin typeface="Carlito"/>
                <a:cs typeface="Carlito"/>
              </a:rPr>
              <a:t>left </a:t>
            </a:r>
            <a:r>
              <a:rPr sz="1800" spc="-15" dirty="0">
                <a:latin typeface="Carlito"/>
                <a:cs typeface="Carlito"/>
              </a:rPr>
              <a:t>to </a:t>
            </a:r>
            <a:r>
              <a:rPr sz="1800" spc="-20" dirty="0">
                <a:latin typeface="Carlito"/>
                <a:cs typeface="Carlito"/>
              </a:rPr>
              <a:t>bottom</a:t>
            </a:r>
            <a:r>
              <a:rPr sz="1800" spc="-80" dirty="0">
                <a:latin typeface="Carlito"/>
                <a:cs typeface="Carlito"/>
              </a:rPr>
              <a:t> </a:t>
            </a:r>
            <a:r>
              <a:rPr sz="1800" spc="-5" dirty="0">
                <a:latin typeface="Carlito"/>
                <a:cs typeface="Carlito"/>
              </a:rPr>
              <a:t>right.</a:t>
            </a:r>
            <a:endParaRPr sz="1800" dirty="0">
              <a:latin typeface="Carlito"/>
              <a:cs typeface="Carlito"/>
            </a:endParaRPr>
          </a:p>
        </p:txBody>
      </p:sp>
      <p:sp>
        <p:nvSpPr>
          <p:cNvPr id="8" name="object 6">
            <a:extLst>
              <a:ext uri="{FF2B5EF4-FFF2-40B4-BE49-F238E27FC236}">
                <a16:creationId xmlns:a16="http://schemas.microsoft.com/office/drawing/2014/main" id="{BE9293A7-7FB1-4F1E-9615-1CAFD49F867D}"/>
              </a:ext>
            </a:extLst>
          </p:cNvPr>
          <p:cNvSpPr txBox="1"/>
          <p:nvPr/>
        </p:nvSpPr>
        <p:spPr>
          <a:xfrm>
            <a:off x="861368" y="5181370"/>
            <a:ext cx="8708390" cy="1459865"/>
          </a:xfrm>
          <a:prstGeom prst="rect">
            <a:avLst/>
          </a:prstGeom>
        </p:spPr>
        <p:txBody>
          <a:bodyPr vert="horz" wrap="square" lIns="0" tIns="12700" rIns="0" bIns="0" rtlCol="0">
            <a:spAutoFit/>
          </a:bodyPr>
          <a:lstStyle/>
          <a:p>
            <a:pPr marL="12700" marR="158750">
              <a:lnSpc>
                <a:spcPct val="112500"/>
              </a:lnSpc>
              <a:spcBef>
                <a:spcPts val="100"/>
              </a:spcBef>
            </a:pPr>
            <a:r>
              <a:rPr sz="1600" spc="-5" dirty="0">
                <a:latin typeface="Carlito"/>
                <a:cs typeface="Carlito"/>
              </a:rPr>
              <a:t>Since </a:t>
            </a:r>
            <a:r>
              <a:rPr sz="1600" dirty="0">
                <a:latin typeface="Carlito"/>
                <a:cs typeface="Carlito"/>
              </a:rPr>
              <a:t>all </a:t>
            </a:r>
            <a:r>
              <a:rPr sz="1600" spc="-5" dirty="0">
                <a:latin typeface="Carlito"/>
                <a:cs typeface="Carlito"/>
              </a:rPr>
              <a:t>models </a:t>
            </a:r>
            <a:r>
              <a:rPr sz="1600" spc="-25" dirty="0">
                <a:latin typeface="Carlito"/>
                <a:cs typeface="Carlito"/>
              </a:rPr>
              <a:t>performed </a:t>
            </a:r>
            <a:r>
              <a:rPr sz="1600" spc="-5" dirty="0">
                <a:latin typeface="Carlito"/>
                <a:cs typeface="Carlito"/>
              </a:rPr>
              <a:t>the </a:t>
            </a:r>
            <a:r>
              <a:rPr sz="1600" spc="-10" dirty="0">
                <a:latin typeface="Carlito"/>
                <a:cs typeface="Carlito"/>
              </a:rPr>
              <a:t>same </a:t>
            </a:r>
            <a:r>
              <a:rPr sz="1600" spc="-25" dirty="0">
                <a:latin typeface="Carlito"/>
                <a:cs typeface="Carlito"/>
              </a:rPr>
              <a:t>for </a:t>
            </a:r>
            <a:r>
              <a:rPr sz="1600" spc="-5" dirty="0">
                <a:latin typeface="Carlito"/>
                <a:cs typeface="Carlito"/>
              </a:rPr>
              <a:t>the </a:t>
            </a:r>
            <a:r>
              <a:rPr sz="1600" spc="-20" dirty="0">
                <a:latin typeface="Carlito"/>
                <a:cs typeface="Carlito"/>
              </a:rPr>
              <a:t>test set, </a:t>
            </a:r>
            <a:r>
              <a:rPr sz="1600" spc="-5" dirty="0">
                <a:latin typeface="Carlito"/>
                <a:cs typeface="Carlito"/>
              </a:rPr>
              <a:t>the </a:t>
            </a:r>
            <a:r>
              <a:rPr sz="1600" spc="-20" dirty="0">
                <a:latin typeface="Carlito"/>
                <a:cs typeface="Carlito"/>
              </a:rPr>
              <a:t>confusion </a:t>
            </a:r>
            <a:r>
              <a:rPr sz="1600" spc="-10" dirty="0">
                <a:latin typeface="Carlito"/>
                <a:cs typeface="Carlito"/>
              </a:rPr>
              <a:t>matrix is </a:t>
            </a:r>
            <a:r>
              <a:rPr sz="1600" spc="-5" dirty="0">
                <a:latin typeface="Carlito"/>
                <a:cs typeface="Carlito"/>
              </a:rPr>
              <a:t>the </a:t>
            </a:r>
            <a:r>
              <a:rPr sz="1600" spc="-10" dirty="0">
                <a:latin typeface="Carlito"/>
                <a:cs typeface="Carlito"/>
              </a:rPr>
              <a:t>same </a:t>
            </a:r>
            <a:r>
              <a:rPr sz="1600" spc="-20" dirty="0">
                <a:latin typeface="Carlito"/>
                <a:cs typeface="Carlito"/>
              </a:rPr>
              <a:t>across </a:t>
            </a:r>
            <a:r>
              <a:rPr sz="1600" dirty="0">
                <a:latin typeface="Carlito"/>
                <a:cs typeface="Carlito"/>
              </a:rPr>
              <a:t>all </a:t>
            </a:r>
            <a:r>
              <a:rPr sz="1600" spc="-5" dirty="0">
                <a:latin typeface="Carlito"/>
                <a:cs typeface="Carlito"/>
              </a:rPr>
              <a:t>models.  The </a:t>
            </a:r>
            <a:r>
              <a:rPr sz="1600" spc="-15" dirty="0">
                <a:latin typeface="Carlito"/>
                <a:cs typeface="Carlito"/>
              </a:rPr>
              <a:t>models </a:t>
            </a:r>
            <a:r>
              <a:rPr sz="1600" spc="-20" dirty="0">
                <a:latin typeface="Carlito"/>
                <a:cs typeface="Carlito"/>
              </a:rPr>
              <a:t>predicted </a:t>
            </a:r>
            <a:r>
              <a:rPr sz="1600" spc="-5" dirty="0">
                <a:latin typeface="Carlito"/>
                <a:cs typeface="Carlito"/>
              </a:rPr>
              <a:t>12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a:t>
            </a:r>
            <a:r>
              <a:rPr sz="1600" spc="275" dirty="0">
                <a:latin typeface="Carlito"/>
                <a:cs typeface="Carlito"/>
              </a:rPr>
              <a:t> </a:t>
            </a:r>
            <a:r>
              <a:rPr sz="1600" spc="-20" dirty="0">
                <a:latin typeface="Carlito"/>
                <a:cs typeface="Carlito"/>
              </a:rPr>
              <a:t>was successful </a:t>
            </a:r>
            <a:r>
              <a:rPr sz="1600" spc="-10" dirty="0">
                <a:latin typeface="Carlito"/>
                <a:cs typeface="Carlito"/>
              </a:rPr>
              <a:t>landing.</a:t>
            </a:r>
            <a:endParaRPr sz="1600" dirty="0">
              <a:latin typeface="Carlito"/>
              <a:cs typeface="Carlito"/>
            </a:endParaRPr>
          </a:p>
          <a:p>
            <a:pPr marL="12700">
              <a:lnSpc>
                <a:spcPct val="100000"/>
              </a:lnSpc>
              <a:spcBef>
                <a:spcPts val="40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unsuccessful </a:t>
            </a:r>
            <a:r>
              <a:rPr sz="1600" spc="-10" dirty="0">
                <a:latin typeface="Carlito"/>
                <a:cs typeface="Carlito"/>
              </a:rPr>
              <a:t>landings </a:t>
            </a:r>
            <a:r>
              <a:rPr sz="1600" spc="-5" dirty="0">
                <a:latin typeface="Carlito"/>
                <a:cs typeface="Carlito"/>
              </a:rPr>
              <a:t>when the true label </a:t>
            </a:r>
            <a:r>
              <a:rPr sz="1600" spc="-15" dirty="0">
                <a:latin typeface="Carlito"/>
                <a:cs typeface="Carlito"/>
              </a:rPr>
              <a:t>was </a:t>
            </a:r>
            <a:r>
              <a:rPr sz="1600" spc="-20" dirty="0">
                <a:latin typeface="Carlito"/>
                <a:cs typeface="Carlito"/>
              </a:rPr>
              <a:t>unsuccessful</a:t>
            </a:r>
            <a:r>
              <a:rPr sz="1600" spc="140" dirty="0">
                <a:latin typeface="Carlito"/>
                <a:cs typeface="Carlito"/>
              </a:rPr>
              <a:t> </a:t>
            </a:r>
            <a:r>
              <a:rPr sz="1600" spc="-10" dirty="0">
                <a:latin typeface="Carlito"/>
                <a:cs typeface="Carlito"/>
              </a:rPr>
              <a:t>landing.</a:t>
            </a:r>
            <a:endParaRPr sz="1600" dirty="0">
              <a:latin typeface="Carlito"/>
              <a:cs typeface="Carlito"/>
            </a:endParaRPr>
          </a:p>
          <a:p>
            <a:pPr marL="12700" marR="5080">
              <a:lnSpc>
                <a:spcPts val="2330"/>
              </a:lnSpc>
              <a:spcBef>
                <a:spcPts val="135"/>
              </a:spcBef>
            </a:pPr>
            <a:r>
              <a:rPr sz="1600" spc="-5" dirty="0">
                <a:latin typeface="Carlito"/>
                <a:cs typeface="Carlito"/>
              </a:rPr>
              <a:t>The </a:t>
            </a:r>
            <a:r>
              <a:rPr sz="1600" spc="-15" dirty="0">
                <a:latin typeface="Carlito"/>
                <a:cs typeface="Carlito"/>
              </a:rPr>
              <a:t>models </a:t>
            </a:r>
            <a:r>
              <a:rPr sz="1600" spc="-20" dirty="0">
                <a:latin typeface="Carlito"/>
                <a:cs typeface="Carlito"/>
              </a:rPr>
              <a:t>predicted </a:t>
            </a:r>
            <a:r>
              <a:rPr sz="1600" spc="-5" dirty="0">
                <a:latin typeface="Carlito"/>
                <a:cs typeface="Carlito"/>
              </a:rPr>
              <a:t>3 </a:t>
            </a:r>
            <a:r>
              <a:rPr sz="1600" spc="-20" dirty="0">
                <a:latin typeface="Carlito"/>
                <a:cs typeface="Carlito"/>
              </a:rPr>
              <a:t>successful </a:t>
            </a:r>
            <a:r>
              <a:rPr sz="1600" spc="-10" dirty="0">
                <a:latin typeface="Carlito"/>
                <a:cs typeface="Carlito"/>
              </a:rPr>
              <a:t>landings </a:t>
            </a:r>
            <a:r>
              <a:rPr sz="1600" spc="-5" dirty="0">
                <a:latin typeface="Carlito"/>
                <a:cs typeface="Carlito"/>
              </a:rPr>
              <a:t>when the true label </a:t>
            </a:r>
            <a:r>
              <a:rPr sz="1600" spc="-20" dirty="0">
                <a:latin typeface="Carlito"/>
                <a:cs typeface="Carlito"/>
              </a:rPr>
              <a:t>was unsuccessful </a:t>
            </a:r>
            <a:r>
              <a:rPr sz="1600" spc="-10" dirty="0">
                <a:latin typeface="Carlito"/>
                <a:cs typeface="Carlito"/>
              </a:rPr>
              <a:t>landings </a:t>
            </a:r>
            <a:r>
              <a:rPr sz="1600" spc="-20" dirty="0">
                <a:latin typeface="Carlito"/>
                <a:cs typeface="Carlito"/>
              </a:rPr>
              <a:t>(false positives).  </a:t>
            </a:r>
            <a:r>
              <a:rPr sz="1600" spc="-15" dirty="0">
                <a:latin typeface="Carlito"/>
                <a:cs typeface="Carlito"/>
              </a:rPr>
              <a:t>Our </a:t>
            </a:r>
            <a:r>
              <a:rPr sz="1600" spc="-5" dirty="0">
                <a:latin typeface="Carlito"/>
                <a:cs typeface="Carlito"/>
              </a:rPr>
              <a:t>models </a:t>
            </a:r>
            <a:r>
              <a:rPr sz="1600" spc="-20" dirty="0">
                <a:latin typeface="Carlito"/>
                <a:cs typeface="Carlito"/>
              </a:rPr>
              <a:t>over predict successful</a:t>
            </a:r>
            <a:r>
              <a:rPr sz="1600" spc="130" dirty="0">
                <a:latin typeface="Carlito"/>
                <a:cs typeface="Carlito"/>
              </a:rPr>
              <a:t> </a:t>
            </a:r>
            <a:r>
              <a:rPr sz="1600" spc="-10" dirty="0">
                <a:latin typeface="Carlito"/>
                <a:cs typeface="Carlito"/>
              </a:rPr>
              <a:t>landings.</a:t>
            </a:r>
            <a:endParaRPr sz="1600" dirty="0">
              <a:latin typeface="Carlito"/>
              <a:cs typeface="Carlito"/>
            </a:endParaRPr>
          </a:p>
        </p:txBody>
      </p:sp>
    </p:spTree>
    <p:extLst>
      <p:ext uri="{BB962C8B-B14F-4D97-AF65-F5344CB8AC3E}">
        <p14:creationId xmlns:p14="http://schemas.microsoft.com/office/powerpoint/2010/main" val="36450342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94054"/>
            <a:ext cx="10605560"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Our task: to develop a machine learning model for Space Y who wants to bid against SpaceX</a:t>
            </a:r>
          </a:p>
          <a:p>
            <a:pPr>
              <a:lnSpc>
                <a:spcPct val="100000"/>
              </a:lnSpc>
              <a:spcBef>
                <a:spcPts val="1400"/>
              </a:spcBef>
            </a:pPr>
            <a:r>
              <a:rPr lang="en-US" sz="2200" dirty="0">
                <a:solidFill>
                  <a:schemeClr val="accent3">
                    <a:lumMod val="25000"/>
                  </a:schemeClr>
                </a:solidFill>
                <a:latin typeface="Abadi" panose="020B0604020104020204" pitchFamily="34" charset="0"/>
              </a:rPr>
              <a:t>The goal of model is to predict when Stage 1 will successfully land to save ~$100 million USD</a:t>
            </a:r>
          </a:p>
          <a:p>
            <a:pPr>
              <a:lnSpc>
                <a:spcPct val="100000"/>
              </a:lnSpc>
              <a:spcBef>
                <a:spcPts val="1400"/>
              </a:spcBef>
            </a:pPr>
            <a:r>
              <a:rPr lang="en-US" sz="2200" dirty="0">
                <a:solidFill>
                  <a:schemeClr val="accent3">
                    <a:lumMod val="25000"/>
                  </a:schemeClr>
                </a:solidFill>
                <a:latin typeface="Abadi" panose="020B0604020104020204" pitchFamily="34" charset="0"/>
              </a:rPr>
              <a:t>Used data from a public SpaceX API and web scraping SpaceX Wikipedia page</a:t>
            </a:r>
          </a:p>
          <a:p>
            <a:pPr>
              <a:lnSpc>
                <a:spcPct val="100000"/>
              </a:lnSpc>
              <a:spcBef>
                <a:spcPts val="1400"/>
              </a:spcBef>
            </a:pPr>
            <a:r>
              <a:rPr lang="en-US" sz="2200" dirty="0">
                <a:solidFill>
                  <a:schemeClr val="accent3">
                    <a:lumMod val="25000"/>
                  </a:schemeClr>
                </a:solidFill>
                <a:latin typeface="Abadi" panose="020B0604020104020204" pitchFamily="34" charset="0"/>
              </a:rPr>
              <a:t>Created data labels and stored data into a DB2 SQL database</a:t>
            </a:r>
          </a:p>
          <a:p>
            <a:pPr>
              <a:lnSpc>
                <a:spcPct val="100000"/>
              </a:lnSpc>
              <a:spcBef>
                <a:spcPts val="1400"/>
              </a:spcBef>
            </a:pPr>
            <a:r>
              <a:rPr lang="en-US" sz="2200" dirty="0">
                <a:solidFill>
                  <a:schemeClr val="accent3">
                    <a:lumMod val="25000"/>
                  </a:schemeClr>
                </a:solidFill>
                <a:latin typeface="Abadi" panose="020B0604020104020204" pitchFamily="34" charset="0"/>
              </a:rPr>
              <a:t>Created a dashboard for visualization</a:t>
            </a:r>
          </a:p>
          <a:p>
            <a:pPr>
              <a:lnSpc>
                <a:spcPct val="100000"/>
              </a:lnSpc>
              <a:spcBef>
                <a:spcPts val="1400"/>
              </a:spcBef>
            </a:pPr>
            <a:r>
              <a:rPr lang="en-US" sz="2200" dirty="0">
                <a:solidFill>
                  <a:schemeClr val="accent3">
                    <a:lumMod val="25000"/>
                  </a:schemeClr>
                </a:solidFill>
                <a:latin typeface="Abadi" panose="020B0604020104020204" pitchFamily="34" charset="0"/>
              </a:rPr>
              <a:t>We created a machine learning model with an accuracy of 83%</a:t>
            </a:r>
          </a:p>
          <a:p>
            <a:pPr>
              <a:lnSpc>
                <a:spcPct val="100000"/>
              </a:lnSpc>
              <a:spcBef>
                <a:spcPts val="1400"/>
              </a:spcBef>
            </a:pPr>
            <a:r>
              <a:rPr lang="en-US" sz="2200" dirty="0" err="1">
                <a:solidFill>
                  <a:schemeClr val="accent3">
                    <a:lumMod val="25000"/>
                  </a:schemeClr>
                </a:solidFill>
                <a:latin typeface="Abadi" panose="020B0604020104020204" pitchFamily="34" charset="0"/>
              </a:rPr>
              <a:t>Allon</a:t>
            </a:r>
            <a:r>
              <a:rPr lang="en-US" sz="2200" dirty="0">
                <a:solidFill>
                  <a:schemeClr val="accent3">
                    <a:lumMod val="25000"/>
                  </a:schemeClr>
                </a:solidFill>
                <a:latin typeface="Abadi" panose="020B0604020104020204" pitchFamily="34" charset="0"/>
              </a:rPr>
              <a:t> Mask of </a:t>
            </a:r>
            <a:r>
              <a:rPr lang="en-US" sz="2200" dirty="0" err="1">
                <a:solidFill>
                  <a:schemeClr val="accent3">
                    <a:lumMod val="25000"/>
                  </a:schemeClr>
                </a:solidFill>
                <a:latin typeface="Abadi" panose="020B0604020104020204" pitchFamily="34" charset="0"/>
              </a:rPr>
              <a:t>SpaceY</a:t>
            </a:r>
            <a:r>
              <a:rPr lang="en-US" sz="2200" dirty="0">
                <a:solidFill>
                  <a:schemeClr val="accent3">
                    <a:lumMod val="25000"/>
                  </a:schemeClr>
                </a:solidFill>
                <a:latin typeface="Abadi" panose="020B0604020104020204" pitchFamily="34" charset="0"/>
              </a:rPr>
              <a:t> can use this model to predict with relatively high accuracy whether a  launch will have a successful Stage 1 landing before launch to determine whether the launch  should be made or not</a:t>
            </a:r>
          </a:p>
          <a:p>
            <a:pPr>
              <a:lnSpc>
                <a:spcPct val="100000"/>
              </a:lnSpc>
              <a:spcBef>
                <a:spcPts val="1400"/>
              </a:spcBef>
            </a:pPr>
            <a:r>
              <a:rPr lang="en-US" sz="2200" dirty="0">
                <a:solidFill>
                  <a:schemeClr val="accent3">
                    <a:lumMod val="25000"/>
                  </a:schemeClr>
                </a:solidFill>
                <a:latin typeface="Abadi" panose="020B0604020104020204" pitchFamily="34" charset="0"/>
              </a:rPr>
              <a:t>If possible more data should be collected to better determine the best machine learning model  and improve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Combined data from SpaceX public API and SpaceX Wikipedia page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Classifying true landings as successful and unsuccessful otherwise</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Tuned models using </a:t>
            </a:r>
            <a:r>
              <a:rPr lang="en-US" sz="7600" dirty="0" err="1">
                <a:solidFill>
                  <a:schemeClr val="bg2">
                    <a:lumMod val="50000"/>
                  </a:schemeClr>
                </a:solidFill>
                <a:latin typeface="Abadi"/>
              </a:rPr>
              <a:t>GridSearchCV</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99054"/>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process involved a combination of API requests from Space X public API and web  scraping data from a table in Space X’s Wikipedia entry.</a:t>
            </a:r>
          </a:p>
          <a:p>
            <a:pPr>
              <a:lnSpc>
                <a:spcPct val="100000"/>
              </a:lnSpc>
              <a:spcBef>
                <a:spcPts val="1400"/>
              </a:spcBef>
            </a:pPr>
            <a:r>
              <a:rPr lang="en-US" sz="2200" dirty="0">
                <a:solidFill>
                  <a:schemeClr val="accent3">
                    <a:lumMod val="25000"/>
                  </a:schemeClr>
                </a:solidFill>
                <a:latin typeface="Abadi" panose="020B0604020104020204" pitchFamily="34" charset="0"/>
              </a:rPr>
              <a:t>The next slide will show the flowchart of data collection from API and the one after will show  the flowchart of data collection from </a:t>
            </a:r>
            <a:r>
              <a:rPr lang="en-US" sz="2200" dirty="0" err="1">
                <a:solidFill>
                  <a:schemeClr val="accent3">
                    <a:lumMod val="25000"/>
                  </a:schemeClr>
                </a:solidFill>
                <a:latin typeface="Abadi" panose="020B0604020104020204" pitchFamily="34" charset="0"/>
              </a:rPr>
              <a:t>webscraping</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Space X API Data Columns:</a:t>
            </a:r>
          </a:p>
          <a:p>
            <a:pPr>
              <a:lnSpc>
                <a:spcPct val="100000"/>
              </a:lnSpc>
              <a:spcBef>
                <a:spcPts val="1400"/>
              </a:spcBef>
            </a:pPr>
            <a:r>
              <a:rPr lang="en-US" sz="2200" dirty="0" err="1">
                <a:solidFill>
                  <a:schemeClr val="accent3">
                    <a:lumMod val="25000"/>
                  </a:schemeClr>
                </a:solidFill>
                <a:latin typeface="Abadi" panose="020B0604020104020204" pitchFamily="34" charset="0"/>
              </a:rPr>
              <a:t>FlightNumber</a:t>
            </a:r>
            <a:r>
              <a:rPr lang="en-US" sz="2200" dirty="0">
                <a:solidFill>
                  <a:schemeClr val="accent3">
                    <a:lumMod val="25000"/>
                  </a:schemeClr>
                </a:solidFill>
                <a:latin typeface="Abadi" panose="020B0604020104020204" pitchFamily="34" charset="0"/>
              </a:rPr>
              <a:t>, Date,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a:t>
            </a:r>
            <a:r>
              <a:rPr lang="en-US" sz="2200" dirty="0" err="1">
                <a:solidFill>
                  <a:schemeClr val="accent3">
                    <a:lumMod val="25000"/>
                  </a:schemeClr>
                </a:solidFill>
                <a:latin typeface="Abadi" panose="020B0604020104020204" pitchFamily="34" charset="0"/>
              </a:rPr>
              <a:t>LaunchSite</a:t>
            </a:r>
            <a:r>
              <a:rPr lang="en-US" sz="2200" dirty="0">
                <a:solidFill>
                  <a:schemeClr val="accent3">
                    <a:lumMod val="25000"/>
                  </a:schemeClr>
                </a:solidFill>
                <a:latin typeface="Abadi" panose="020B0604020104020204" pitchFamily="34" charset="0"/>
              </a:rPr>
              <a:t>, Outcome, Flights, </a:t>
            </a:r>
            <a:r>
              <a:rPr lang="en-US" sz="2200" dirty="0" err="1">
                <a:solidFill>
                  <a:schemeClr val="accent3">
                    <a:lumMod val="25000"/>
                  </a:schemeClr>
                </a:solidFill>
                <a:latin typeface="Abadi" panose="020B0604020104020204" pitchFamily="34" charset="0"/>
              </a:rPr>
              <a:t>GridFins</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Reused, Legs, </a:t>
            </a:r>
            <a:r>
              <a:rPr lang="en-US" sz="2200" dirty="0" err="1">
                <a:solidFill>
                  <a:schemeClr val="accent3">
                    <a:lumMod val="25000"/>
                  </a:schemeClr>
                </a:solidFill>
                <a:latin typeface="Abadi" panose="020B0604020104020204" pitchFamily="34" charset="0"/>
              </a:rPr>
              <a:t>LandingPad</a:t>
            </a:r>
            <a:r>
              <a:rPr lang="en-US" sz="2200" dirty="0">
                <a:solidFill>
                  <a:schemeClr val="accent3">
                    <a:lumMod val="25000"/>
                  </a:schemeClr>
                </a:solidFill>
                <a:latin typeface="Abadi" panose="020B0604020104020204" pitchFamily="34" charset="0"/>
              </a:rPr>
              <a:t>, Block, </a:t>
            </a:r>
            <a:r>
              <a:rPr lang="en-US" sz="2200" dirty="0" err="1">
                <a:solidFill>
                  <a:schemeClr val="accent3">
                    <a:lumMod val="25000"/>
                  </a:schemeClr>
                </a:solidFill>
                <a:latin typeface="Abadi" panose="020B0604020104020204" pitchFamily="34" charset="0"/>
              </a:rPr>
              <a:t>ReusedCount</a:t>
            </a:r>
            <a:r>
              <a:rPr lang="en-US" sz="2200" dirty="0">
                <a:solidFill>
                  <a:schemeClr val="accent3">
                    <a:lumMod val="25000"/>
                  </a:schemeClr>
                </a:solidFill>
                <a:latin typeface="Abadi" panose="020B0604020104020204" pitchFamily="34" charset="0"/>
              </a:rPr>
              <a:t>, Serial, Longitude, Latitude</a:t>
            </a:r>
          </a:p>
          <a:p>
            <a:pPr>
              <a:lnSpc>
                <a:spcPct val="100000"/>
              </a:lnSpc>
              <a:spcBef>
                <a:spcPts val="1400"/>
              </a:spcBef>
            </a:pPr>
            <a:r>
              <a:rPr lang="en-US" sz="2200" dirty="0">
                <a:solidFill>
                  <a:schemeClr val="accent3">
                    <a:lumMod val="25000"/>
                  </a:schemeClr>
                </a:solidFill>
                <a:latin typeface="Abadi" panose="020B0604020104020204" pitchFamily="34" charset="0"/>
              </a:rPr>
              <a:t>Wikipedia </a:t>
            </a:r>
            <a:r>
              <a:rPr lang="en-US" sz="2200" dirty="0" err="1">
                <a:solidFill>
                  <a:schemeClr val="accent3">
                    <a:lumMod val="25000"/>
                  </a:schemeClr>
                </a:solidFill>
                <a:latin typeface="Abadi" panose="020B0604020104020204" pitchFamily="34" charset="0"/>
              </a:rPr>
              <a:t>Webscrape</a:t>
            </a:r>
            <a:r>
              <a:rPr lang="en-US" sz="2200" dirty="0">
                <a:solidFill>
                  <a:schemeClr val="accent3">
                    <a:lumMod val="25000"/>
                  </a:schemeClr>
                </a:solidFill>
                <a:latin typeface="Abadi" panose="020B0604020104020204" pitchFamily="34" charset="0"/>
              </a:rPr>
              <a:t> Data Columns:</a:t>
            </a:r>
          </a:p>
          <a:p>
            <a:pPr>
              <a:lnSpc>
                <a:spcPct val="100000"/>
              </a:lnSpc>
              <a:spcBef>
                <a:spcPts val="1400"/>
              </a:spcBef>
            </a:pPr>
            <a:r>
              <a:rPr lang="en-US" sz="2200" dirty="0">
                <a:solidFill>
                  <a:schemeClr val="accent3">
                    <a:lumMod val="25000"/>
                  </a:schemeClr>
                </a:solidFill>
                <a:latin typeface="Abadi" panose="020B0604020104020204" pitchFamily="34" charset="0"/>
              </a:rPr>
              <a:t>Flight No., Launch site, Payload, </a:t>
            </a:r>
            <a:r>
              <a:rPr lang="en-US" sz="2200" dirty="0" err="1">
                <a:solidFill>
                  <a:schemeClr val="accent3">
                    <a:lumMod val="25000"/>
                  </a:schemeClr>
                </a:solidFill>
                <a:latin typeface="Abadi" panose="020B0604020104020204" pitchFamily="34" charset="0"/>
              </a:rPr>
              <a:t>PayloadMass</a:t>
            </a:r>
            <a:r>
              <a:rPr lang="en-US" sz="2200" dirty="0">
                <a:solidFill>
                  <a:schemeClr val="accent3">
                    <a:lumMod val="25000"/>
                  </a:schemeClr>
                </a:solidFill>
                <a:latin typeface="Abadi" panose="020B0604020104020204" pitchFamily="34" charset="0"/>
              </a:rPr>
              <a:t>, Orbit, Customer, Launch outcome, Version  Booster, Booster landing, Date, Time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GitHub URL:</a:t>
            </a:r>
          </a:p>
          <a:p>
            <a:pPr>
              <a:lnSpc>
                <a:spcPct val="100000"/>
              </a:lnSpc>
              <a:spcBef>
                <a:spcPts val="1400"/>
              </a:spcBef>
            </a:pPr>
            <a:endParaRPr lang="en-US" sz="2200" dirty="0">
              <a:solidFill>
                <a:schemeClr val="accent3">
                  <a:lumMod val="25000"/>
                </a:schemeClr>
              </a:solidFill>
              <a:latin typeface="Abadi"/>
            </a:endParaRPr>
          </a:p>
          <a:p>
            <a:r>
              <a:rPr lang="pt-BR" dirty="0" err="1">
                <a:hlinkClick r:id="rId3"/>
              </a:rPr>
              <a:t>lvaranis</a:t>
            </a:r>
            <a:r>
              <a:rPr lang="pt-BR" dirty="0">
                <a:hlinkClick r:id="rId3"/>
              </a:rPr>
              <a:t>/IBM-Data-Science (github.com)</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a 1">
            <a:extLst>
              <a:ext uri="{FF2B5EF4-FFF2-40B4-BE49-F238E27FC236}">
                <a16:creationId xmlns:a16="http://schemas.microsoft.com/office/drawing/2014/main" id="{182022C6-6227-4338-A4BF-91DF76E41209}"/>
              </a:ext>
            </a:extLst>
          </p:cNvPr>
          <p:cNvGraphicFramePr/>
          <p:nvPr>
            <p:extLst>
              <p:ext uri="{D42A27DB-BD31-4B8C-83A1-F6EECF244321}">
                <p14:modId xmlns:p14="http://schemas.microsoft.com/office/powerpoint/2010/main" val="4117436196"/>
              </p:ext>
            </p:extLst>
          </p:nvPr>
        </p:nvGraphicFramePr>
        <p:xfrm>
          <a:off x="5617029" y="1426029"/>
          <a:ext cx="5754233" cy="471230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GitHub URL:</a:t>
            </a:r>
          </a:p>
          <a:p>
            <a:pPr>
              <a:lnSpc>
                <a:spcPct val="100000"/>
              </a:lnSpc>
              <a:spcBef>
                <a:spcPts val="1400"/>
              </a:spcBef>
            </a:pPr>
            <a:endParaRPr lang="en-US" sz="2000" dirty="0">
              <a:solidFill>
                <a:schemeClr val="accent3">
                  <a:lumMod val="25000"/>
                </a:schemeClr>
              </a:solidFill>
              <a:latin typeface="Abadi"/>
            </a:endParaRPr>
          </a:p>
          <a:p>
            <a:r>
              <a:rPr lang="pt-BR" sz="2400" dirty="0" err="1">
                <a:hlinkClick r:id="rId3"/>
              </a:rPr>
              <a:t>lvaranis</a:t>
            </a:r>
            <a:r>
              <a:rPr lang="pt-BR" sz="2400" dirty="0">
                <a:hlinkClick r:id="rId3"/>
              </a:rPr>
              <a:t>/IBM-Data-Science (github.com)</a:t>
            </a:r>
            <a:endParaRPr lang="en-US" sz="2400"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a 4">
            <a:extLst>
              <a:ext uri="{FF2B5EF4-FFF2-40B4-BE49-F238E27FC236}">
                <a16:creationId xmlns:a16="http://schemas.microsoft.com/office/drawing/2014/main" id="{A6FE9E9E-A089-46CD-847A-8ED0FE9AF0D8}"/>
              </a:ext>
            </a:extLst>
          </p:cNvPr>
          <p:cNvGraphicFramePr/>
          <p:nvPr>
            <p:extLst>
              <p:ext uri="{D42A27DB-BD31-4B8C-83A1-F6EECF244321}">
                <p14:modId xmlns:p14="http://schemas.microsoft.com/office/powerpoint/2010/main" val="310952032"/>
              </p:ext>
            </p:extLst>
          </p:nvPr>
        </p:nvGraphicFramePr>
        <p:xfrm>
          <a:off x="6227761" y="1392499"/>
          <a:ext cx="5057849" cy="463307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2913</TotalTime>
  <Words>2392</Words>
  <Application>Microsoft Office PowerPoint</Application>
  <PresentationFormat>Widescreen</PresentationFormat>
  <Paragraphs>245</Paragraphs>
  <Slides>45</Slides>
  <Notes>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45</vt:i4>
      </vt:variant>
    </vt:vector>
  </HeadingPairs>
  <TitlesOfParts>
    <vt:vector size="52" baseType="lpstr">
      <vt:lpstr>Abadi</vt:lpstr>
      <vt:lpstr>Arial</vt:lpstr>
      <vt:lpstr>Calibri</vt:lpstr>
      <vt:lpstr>Calibri Light</vt:lpstr>
      <vt:lpstr>Carlito</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Luciano Pereira Varanis</cp:lastModifiedBy>
  <cp:revision>199</cp:revision>
  <dcterms:created xsi:type="dcterms:W3CDTF">2021-04-29T18:58:34Z</dcterms:created>
  <dcterms:modified xsi:type="dcterms:W3CDTF">2022-03-06T19:45:09Z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